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0"/>
  </p:notesMasterIdLst>
  <p:handoutMasterIdLst>
    <p:handoutMasterId r:id="rId51"/>
  </p:handoutMasterIdLst>
  <p:sldIdLst>
    <p:sldId id="327" r:id="rId5"/>
    <p:sldId id="330" r:id="rId6"/>
    <p:sldId id="331" r:id="rId7"/>
    <p:sldId id="332" r:id="rId8"/>
    <p:sldId id="298" r:id="rId9"/>
    <p:sldId id="262" r:id="rId10"/>
    <p:sldId id="299" r:id="rId11"/>
    <p:sldId id="302" r:id="rId12"/>
    <p:sldId id="264" r:id="rId13"/>
    <p:sldId id="266" r:id="rId14"/>
    <p:sldId id="265" r:id="rId15"/>
    <p:sldId id="276" r:id="rId16"/>
    <p:sldId id="303" r:id="rId17"/>
    <p:sldId id="293" r:id="rId18"/>
    <p:sldId id="277" r:id="rId19"/>
    <p:sldId id="284" r:id="rId20"/>
    <p:sldId id="269" r:id="rId21"/>
    <p:sldId id="304" r:id="rId22"/>
    <p:sldId id="305" r:id="rId23"/>
    <p:sldId id="307" r:id="rId24"/>
    <p:sldId id="306" r:id="rId25"/>
    <p:sldId id="308" r:id="rId26"/>
    <p:sldId id="270" r:id="rId27"/>
    <p:sldId id="309" r:id="rId28"/>
    <p:sldId id="310" r:id="rId29"/>
    <p:sldId id="311" r:id="rId30"/>
    <p:sldId id="312" r:id="rId31"/>
    <p:sldId id="314" r:id="rId32"/>
    <p:sldId id="313" r:id="rId33"/>
    <p:sldId id="315" r:id="rId34"/>
    <p:sldId id="316" r:id="rId35"/>
    <p:sldId id="317" r:id="rId36"/>
    <p:sldId id="294" r:id="rId37"/>
    <p:sldId id="296" r:id="rId38"/>
    <p:sldId id="318" r:id="rId39"/>
    <p:sldId id="319" r:id="rId40"/>
    <p:sldId id="321" r:id="rId41"/>
    <p:sldId id="322" r:id="rId42"/>
    <p:sldId id="323" r:id="rId43"/>
    <p:sldId id="324" r:id="rId44"/>
    <p:sldId id="288" r:id="rId45"/>
    <p:sldId id="289" r:id="rId46"/>
    <p:sldId id="320" r:id="rId47"/>
    <p:sldId id="274" r:id="rId48"/>
    <p:sldId id="329" r:id="rId49"/>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BD7B844-17E1-47D8-BCDE-A0A6E0101EE0}" v="85" dt="2025-09-08T00:21:54.640"/>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90437" autoAdjust="0"/>
  </p:normalViewPr>
  <p:slideViewPr>
    <p:cSldViewPr snapToGrid="0" snapToObjects="1">
      <p:cViewPr>
        <p:scale>
          <a:sx n="144" d="100"/>
          <a:sy n="144" d="100"/>
        </p:scale>
        <p:origin x="1290" y="11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notesMaster" Target="notesMasters/notesMaster1.xml"/><Relationship Id="rId55"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presProps" Target="presProps.xml"/><Relationship Id="rId58"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microsoft.com/office/2016/11/relationships/changesInfo" Target="changesInfos/changesInfo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handoutMaster" Target="handoutMasters/handoutMaster1.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x Hamel" userId="c57d2953-c2c6-4744-b478-3e284ff366c2" providerId="ADAL" clId="{5BD7B844-17E1-47D8-BCDE-A0A6E0101EE0}"/>
    <pc:docChg chg="undo custSel addSld delSld modSld">
      <pc:chgData name="Max Hamel" userId="c57d2953-c2c6-4744-b478-3e284ff366c2" providerId="ADAL" clId="{5BD7B844-17E1-47D8-BCDE-A0A6E0101EE0}" dt="2025-09-08T00:25:12.092" v="12666" actId="20577"/>
      <pc:docMkLst>
        <pc:docMk/>
      </pc:docMkLst>
      <pc:sldChg chg="modSp mod">
        <pc:chgData name="Max Hamel" userId="c57d2953-c2c6-4744-b478-3e284ff366c2" providerId="ADAL" clId="{5BD7B844-17E1-47D8-BCDE-A0A6E0101EE0}" dt="2025-09-05T20:44:41.698" v="3344" actId="20577"/>
        <pc:sldMkLst>
          <pc:docMk/>
          <pc:sldMk cId="1553432724" sldId="262"/>
        </pc:sldMkLst>
        <pc:spChg chg="mod">
          <ac:chgData name="Max Hamel" userId="c57d2953-c2c6-4744-b478-3e284ff366c2" providerId="ADAL" clId="{5BD7B844-17E1-47D8-BCDE-A0A6E0101EE0}" dt="2025-09-05T20:44:41.698" v="3344" actId="20577"/>
          <ac:spMkLst>
            <pc:docMk/>
            <pc:sldMk cId="1553432724" sldId="262"/>
            <ac:spMk id="7" creationId="{0BFEC426-B615-E549-83E5-140FD588BC64}"/>
          </ac:spMkLst>
        </pc:spChg>
      </pc:sldChg>
      <pc:sldChg chg="addSp delSp modSp del mod">
        <pc:chgData name="Max Hamel" userId="c57d2953-c2c6-4744-b478-3e284ff366c2" providerId="ADAL" clId="{5BD7B844-17E1-47D8-BCDE-A0A6E0101EE0}" dt="2025-09-05T21:57:29.034" v="3426" actId="47"/>
        <pc:sldMkLst>
          <pc:docMk/>
          <pc:sldMk cId="3288665831" sldId="263"/>
        </pc:sldMkLst>
      </pc:sldChg>
      <pc:sldChg chg="addSp delSp modSp mod">
        <pc:chgData name="Max Hamel" userId="c57d2953-c2c6-4744-b478-3e284ff366c2" providerId="ADAL" clId="{5BD7B844-17E1-47D8-BCDE-A0A6E0101EE0}" dt="2025-09-05T22:27:01.608" v="3521" actId="21"/>
        <pc:sldMkLst>
          <pc:docMk/>
          <pc:sldMk cId="2987552906" sldId="264"/>
        </pc:sldMkLst>
        <pc:spChg chg="add mod">
          <ac:chgData name="Max Hamel" userId="c57d2953-c2c6-4744-b478-3e284ff366c2" providerId="ADAL" clId="{5BD7B844-17E1-47D8-BCDE-A0A6E0101EE0}" dt="2025-09-05T22:27:01.608" v="3521" actId="21"/>
          <ac:spMkLst>
            <pc:docMk/>
            <pc:sldMk cId="2987552906" sldId="264"/>
            <ac:spMk id="3" creationId="{7DB74C4D-018A-FDDB-9BC2-CB06B1F66718}"/>
          </ac:spMkLst>
        </pc:spChg>
        <pc:graphicFrameChg chg="add mod">
          <ac:chgData name="Max Hamel" userId="c57d2953-c2c6-4744-b478-3e284ff366c2" providerId="ADAL" clId="{5BD7B844-17E1-47D8-BCDE-A0A6E0101EE0}" dt="2025-09-05T22:26:34.147" v="3517" actId="14100"/>
          <ac:graphicFrameMkLst>
            <pc:docMk/>
            <pc:sldMk cId="2987552906" sldId="264"/>
            <ac:graphicFrameMk id="2" creationId="{C89C7AE1-F6FF-47A0-9602-E15CC5AFE67F}"/>
          </ac:graphicFrameMkLst>
        </pc:graphicFrameChg>
      </pc:sldChg>
      <pc:sldChg chg="addSp modSp mod">
        <pc:chgData name="Max Hamel" userId="c57d2953-c2c6-4744-b478-3e284ff366c2" providerId="ADAL" clId="{5BD7B844-17E1-47D8-BCDE-A0A6E0101EE0}" dt="2025-09-06T23:08:29.221" v="5992"/>
        <pc:sldMkLst>
          <pc:docMk/>
          <pc:sldMk cId="1578726356" sldId="265"/>
        </pc:sldMkLst>
        <pc:spChg chg="add mod">
          <ac:chgData name="Max Hamel" userId="c57d2953-c2c6-4744-b478-3e284ff366c2" providerId="ADAL" clId="{5BD7B844-17E1-47D8-BCDE-A0A6E0101EE0}" dt="2025-09-06T23:08:29.221" v="5992"/>
          <ac:spMkLst>
            <pc:docMk/>
            <pc:sldMk cId="1578726356" sldId="265"/>
            <ac:spMk id="2" creationId="{487BB320-9003-4A5A-D88B-10A5508CDBB1}"/>
          </ac:spMkLst>
        </pc:spChg>
        <pc:spChg chg="mod">
          <ac:chgData name="Max Hamel" userId="c57d2953-c2c6-4744-b478-3e284ff366c2" providerId="ADAL" clId="{5BD7B844-17E1-47D8-BCDE-A0A6E0101EE0}" dt="2025-09-06T23:07:36.596" v="5988" actId="255"/>
          <ac:spMkLst>
            <pc:docMk/>
            <pc:sldMk cId="1578726356" sldId="265"/>
            <ac:spMk id="5" creationId="{1B07C49E-AFFC-EC46-8930-E4D428F5F943}"/>
          </ac:spMkLst>
        </pc:spChg>
      </pc:sldChg>
      <pc:sldChg chg="addSp delSp modSp mod">
        <pc:chgData name="Max Hamel" userId="c57d2953-c2c6-4744-b478-3e284ff366c2" providerId="ADAL" clId="{5BD7B844-17E1-47D8-BCDE-A0A6E0101EE0}" dt="2025-09-06T22:57:53.386" v="5172" actId="6549"/>
        <pc:sldMkLst>
          <pc:docMk/>
          <pc:sldMk cId="779971636" sldId="266"/>
        </pc:sldMkLst>
        <pc:spChg chg="add mod">
          <ac:chgData name="Max Hamel" userId="c57d2953-c2c6-4744-b478-3e284ff366c2" providerId="ADAL" clId="{5BD7B844-17E1-47D8-BCDE-A0A6E0101EE0}" dt="2025-09-06T22:57:15.371" v="5170" actId="20577"/>
          <ac:spMkLst>
            <pc:docMk/>
            <pc:sldMk cId="779971636" sldId="266"/>
            <ac:spMk id="2" creationId="{391E8049-0826-7CC1-7FFC-7D12DCCECC08}"/>
          </ac:spMkLst>
        </pc:spChg>
        <pc:spChg chg="add mod">
          <ac:chgData name="Max Hamel" userId="c57d2953-c2c6-4744-b478-3e284ff366c2" providerId="ADAL" clId="{5BD7B844-17E1-47D8-BCDE-A0A6E0101EE0}" dt="2025-09-06T22:57:53.386" v="5172" actId="6549"/>
          <ac:spMkLst>
            <pc:docMk/>
            <pc:sldMk cId="779971636" sldId="266"/>
            <ac:spMk id="6" creationId="{7FAC46DF-1700-4DA0-1659-5A50D759DDB5}"/>
          </ac:spMkLst>
        </pc:spChg>
      </pc:sldChg>
      <pc:sldChg chg="addSp modSp mod">
        <pc:chgData name="Max Hamel" userId="c57d2953-c2c6-4744-b478-3e284ff366c2" providerId="ADAL" clId="{5BD7B844-17E1-47D8-BCDE-A0A6E0101EE0}" dt="2025-09-07T18:51:03.305" v="8443" actId="20577"/>
        <pc:sldMkLst>
          <pc:docMk/>
          <pc:sldMk cId="3865605948" sldId="269"/>
        </pc:sldMkLst>
        <pc:spChg chg="mod">
          <ac:chgData name="Max Hamel" userId="c57d2953-c2c6-4744-b478-3e284ff366c2" providerId="ADAL" clId="{5BD7B844-17E1-47D8-BCDE-A0A6E0101EE0}" dt="2025-09-07T18:51:03.305" v="8443" actId="20577"/>
          <ac:spMkLst>
            <pc:docMk/>
            <pc:sldMk cId="3865605948" sldId="269"/>
            <ac:spMk id="3" creationId="{373827F3-F386-AA4E-80ED-D86DEF8C158D}"/>
          </ac:spMkLst>
        </pc:spChg>
        <pc:picChg chg="add mod">
          <ac:chgData name="Max Hamel" userId="c57d2953-c2c6-4744-b478-3e284ff366c2" providerId="ADAL" clId="{5BD7B844-17E1-47D8-BCDE-A0A6E0101EE0}" dt="2025-09-07T18:49:55.423" v="8358" actId="14100"/>
          <ac:picMkLst>
            <pc:docMk/>
            <pc:sldMk cId="3865605948" sldId="269"/>
            <ac:picMk id="1026" creationId="{39639C80-0D37-0AA3-7370-3321721FE806}"/>
          </ac:picMkLst>
        </pc:picChg>
        <pc:picChg chg="add mod">
          <ac:chgData name="Max Hamel" userId="c57d2953-c2c6-4744-b478-3e284ff366c2" providerId="ADAL" clId="{5BD7B844-17E1-47D8-BCDE-A0A6E0101EE0}" dt="2025-09-07T18:50:06.700" v="8362" actId="1076"/>
          <ac:picMkLst>
            <pc:docMk/>
            <pc:sldMk cId="3865605948" sldId="269"/>
            <ac:picMk id="1028" creationId="{8A20BA82-DB10-F9B1-CAD5-59E4011A4A80}"/>
          </ac:picMkLst>
        </pc:picChg>
      </pc:sldChg>
      <pc:sldChg chg="addSp modSp mod">
        <pc:chgData name="Max Hamel" userId="c57d2953-c2c6-4744-b478-3e284ff366c2" providerId="ADAL" clId="{5BD7B844-17E1-47D8-BCDE-A0A6E0101EE0}" dt="2025-09-07T22:04:46.483" v="9686" actId="20577"/>
        <pc:sldMkLst>
          <pc:docMk/>
          <pc:sldMk cId="2727850971" sldId="270"/>
        </pc:sldMkLst>
        <pc:spChg chg="mod">
          <ac:chgData name="Max Hamel" userId="c57d2953-c2c6-4744-b478-3e284ff366c2" providerId="ADAL" clId="{5BD7B844-17E1-47D8-BCDE-A0A6E0101EE0}" dt="2025-09-07T22:04:46.483" v="9686" actId="20577"/>
          <ac:spMkLst>
            <pc:docMk/>
            <pc:sldMk cId="2727850971" sldId="270"/>
            <ac:spMk id="5" creationId="{1B07C49E-AFFC-EC46-8930-E4D428F5F943}"/>
          </ac:spMkLst>
        </pc:spChg>
        <pc:graphicFrameChg chg="add mod">
          <ac:chgData name="Max Hamel" userId="c57d2953-c2c6-4744-b478-3e284ff366c2" providerId="ADAL" clId="{5BD7B844-17E1-47D8-BCDE-A0A6E0101EE0}" dt="2025-09-07T22:03:24.289" v="9636"/>
          <ac:graphicFrameMkLst>
            <pc:docMk/>
            <pc:sldMk cId="2727850971" sldId="270"/>
            <ac:graphicFrameMk id="2" creationId="{F5BEE847-B971-CA73-65BA-8D6A76F01383}"/>
          </ac:graphicFrameMkLst>
        </pc:graphicFrameChg>
        <pc:picChg chg="add">
          <ac:chgData name="Max Hamel" userId="c57d2953-c2c6-4744-b478-3e284ff366c2" providerId="ADAL" clId="{5BD7B844-17E1-47D8-BCDE-A0A6E0101EE0}" dt="2025-09-07T22:04:08.215" v="9639" actId="22"/>
          <ac:picMkLst>
            <pc:docMk/>
            <pc:sldMk cId="2727850971" sldId="270"/>
            <ac:picMk id="7" creationId="{3E2C1682-FA99-18E0-1E85-B182D491B9C0}"/>
          </ac:picMkLst>
        </pc:picChg>
      </pc:sldChg>
      <pc:sldChg chg="modSp mod">
        <pc:chgData name="Max Hamel" userId="c57d2953-c2c6-4744-b478-3e284ff366c2" providerId="ADAL" clId="{5BD7B844-17E1-47D8-BCDE-A0A6E0101EE0}" dt="2025-09-08T00:25:12.092" v="12666" actId="20577"/>
        <pc:sldMkLst>
          <pc:docMk/>
          <pc:sldMk cId="1630123617" sldId="274"/>
        </pc:sldMkLst>
        <pc:spChg chg="mod">
          <ac:chgData name="Max Hamel" userId="c57d2953-c2c6-4744-b478-3e284ff366c2" providerId="ADAL" clId="{5BD7B844-17E1-47D8-BCDE-A0A6E0101EE0}" dt="2025-09-08T00:25:12.092" v="12666" actId="20577"/>
          <ac:spMkLst>
            <pc:docMk/>
            <pc:sldMk cId="1630123617" sldId="274"/>
            <ac:spMk id="5" creationId="{28684E62-A9F8-4E7A-AB01-78893062A1B4}"/>
          </ac:spMkLst>
        </pc:spChg>
      </pc:sldChg>
      <pc:sldChg chg="del">
        <pc:chgData name="Max Hamel" userId="c57d2953-c2c6-4744-b478-3e284ff366c2" providerId="ADAL" clId="{5BD7B844-17E1-47D8-BCDE-A0A6E0101EE0}" dt="2025-09-07T23:47:41.608" v="11452" actId="2696"/>
        <pc:sldMkLst>
          <pc:docMk/>
          <pc:sldMk cId="3410008520" sldId="275"/>
        </pc:sldMkLst>
      </pc:sldChg>
      <pc:sldChg chg="addSp modSp mod">
        <pc:chgData name="Max Hamel" userId="c57d2953-c2c6-4744-b478-3e284ff366c2" providerId="ADAL" clId="{5BD7B844-17E1-47D8-BCDE-A0A6E0101EE0}" dt="2025-09-07T18:38:10.801" v="7153" actId="14100"/>
        <pc:sldMkLst>
          <pc:docMk/>
          <pc:sldMk cId="148114319" sldId="276"/>
        </pc:sldMkLst>
        <pc:spChg chg="add mod">
          <ac:chgData name="Max Hamel" userId="c57d2953-c2c6-4744-b478-3e284ff366c2" providerId="ADAL" clId="{5BD7B844-17E1-47D8-BCDE-A0A6E0101EE0}" dt="2025-09-07T18:38:10.801" v="7153" actId="14100"/>
          <ac:spMkLst>
            <pc:docMk/>
            <pc:sldMk cId="148114319" sldId="276"/>
            <ac:spMk id="2" creationId="{F8DF1973-6C3B-D707-6DDB-5798FB66651D}"/>
          </ac:spMkLst>
        </pc:spChg>
        <pc:spChg chg="mod">
          <ac:chgData name="Max Hamel" userId="c57d2953-c2c6-4744-b478-3e284ff366c2" providerId="ADAL" clId="{5BD7B844-17E1-47D8-BCDE-A0A6E0101EE0}" dt="2025-09-06T23:23:54.797" v="6567" actId="33524"/>
          <ac:spMkLst>
            <pc:docMk/>
            <pc:sldMk cId="148114319" sldId="276"/>
            <ac:spMk id="5" creationId="{1B07C49E-AFFC-EC46-8930-E4D428F5F943}"/>
          </ac:spMkLst>
        </pc:spChg>
      </pc:sldChg>
      <pc:sldChg chg="modSp mod">
        <pc:chgData name="Max Hamel" userId="c57d2953-c2c6-4744-b478-3e284ff366c2" providerId="ADAL" clId="{5BD7B844-17E1-47D8-BCDE-A0A6E0101EE0}" dt="2025-09-08T00:22:43.419" v="12359" actId="20577"/>
        <pc:sldMkLst>
          <pc:docMk/>
          <pc:sldMk cId="321008965" sldId="277"/>
        </pc:sldMkLst>
        <pc:spChg chg="mod">
          <ac:chgData name="Max Hamel" userId="c57d2953-c2c6-4744-b478-3e284ff366c2" providerId="ADAL" clId="{5BD7B844-17E1-47D8-BCDE-A0A6E0101EE0}" dt="2025-09-08T00:22:43.419" v="12359" actId="20577"/>
          <ac:spMkLst>
            <pc:docMk/>
            <pc:sldMk cId="321008965" sldId="277"/>
            <ac:spMk id="8" creationId="{C7B9C153-C85C-3240-8E7E-523FBC004564}"/>
          </ac:spMkLst>
        </pc:spChg>
      </pc:sldChg>
      <pc:sldChg chg="addSp modSp mod">
        <pc:chgData name="Max Hamel" userId="c57d2953-c2c6-4744-b478-3e284ff366c2" providerId="ADAL" clId="{5BD7B844-17E1-47D8-BCDE-A0A6E0101EE0}" dt="2025-09-07T23:59:36.614" v="11958" actId="20577"/>
        <pc:sldMkLst>
          <pc:docMk/>
          <pc:sldMk cId="2459446073" sldId="289"/>
        </pc:sldMkLst>
        <pc:spChg chg="mod">
          <ac:chgData name="Max Hamel" userId="c57d2953-c2c6-4744-b478-3e284ff366c2" providerId="ADAL" clId="{5BD7B844-17E1-47D8-BCDE-A0A6E0101EE0}" dt="2025-09-07T23:59:36.614" v="11958" actId="20577"/>
          <ac:spMkLst>
            <pc:docMk/>
            <pc:sldMk cId="2459446073" sldId="289"/>
            <ac:spMk id="5" creationId="{1B07C49E-AFFC-EC46-8930-E4D428F5F943}"/>
          </ac:spMkLst>
        </pc:spChg>
        <pc:picChg chg="add mod">
          <ac:chgData name="Max Hamel" userId="c57d2953-c2c6-4744-b478-3e284ff366c2" providerId="ADAL" clId="{5BD7B844-17E1-47D8-BCDE-A0A6E0101EE0}" dt="2025-09-07T23:59:08.534" v="11824" actId="1076"/>
          <ac:picMkLst>
            <pc:docMk/>
            <pc:sldMk cId="2459446073" sldId="289"/>
            <ac:picMk id="3" creationId="{B8ABDE47-D277-47FD-2841-9F3C54E58D14}"/>
          </ac:picMkLst>
        </pc:picChg>
      </pc:sldChg>
      <pc:sldChg chg="addSp modSp mod">
        <pc:chgData name="Max Hamel" userId="c57d2953-c2c6-4744-b478-3e284ff366c2" providerId="ADAL" clId="{5BD7B844-17E1-47D8-BCDE-A0A6E0101EE0}" dt="2025-09-07T18:43:08.193" v="7765" actId="20577"/>
        <pc:sldMkLst>
          <pc:docMk/>
          <pc:sldMk cId="1813711241" sldId="293"/>
        </pc:sldMkLst>
        <pc:spChg chg="add mod">
          <ac:chgData name="Max Hamel" userId="c57d2953-c2c6-4744-b478-3e284ff366c2" providerId="ADAL" clId="{5BD7B844-17E1-47D8-BCDE-A0A6E0101EE0}" dt="2025-09-07T18:39:04.612" v="7158" actId="6549"/>
          <ac:spMkLst>
            <pc:docMk/>
            <pc:sldMk cId="1813711241" sldId="293"/>
            <ac:spMk id="2" creationId="{745001C8-CFC9-3AAB-6769-9F326562D7A7}"/>
          </ac:spMkLst>
        </pc:spChg>
        <pc:spChg chg="mod">
          <ac:chgData name="Max Hamel" userId="c57d2953-c2c6-4744-b478-3e284ff366c2" providerId="ADAL" clId="{5BD7B844-17E1-47D8-BCDE-A0A6E0101EE0}" dt="2025-09-07T18:43:08.193" v="7765" actId="20577"/>
          <ac:spMkLst>
            <pc:docMk/>
            <pc:sldMk cId="1813711241" sldId="293"/>
            <ac:spMk id="5" creationId="{1B07C49E-AFFC-EC46-8930-E4D428F5F943}"/>
          </ac:spMkLst>
        </pc:spChg>
      </pc:sldChg>
      <pc:sldChg chg="addSp modSp mod">
        <pc:chgData name="Max Hamel" userId="c57d2953-c2c6-4744-b478-3e284ff366c2" providerId="ADAL" clId="{5BD7B844-17E1-47D8-BCDE-A0A6E0101EE0}" dt="2025-09-07T22:38:31.846" v="10730" actId="20577"/>
        <pc:sldMkLst>
          <pc:docMk/>
          <pc:sldMk cId="981671777" sldId="296"/>
        </pc:sldMkLst>
        <pc:spChg chg="mod">
          <ac:chgData name="Max Hamel" userId="c57d2953-c2c6-4744-b478-3e284ff366c2" providerId="ADAL" clId="{5BD7B844-17E1-47D8-BCDE-A0A6E0101EE0}" dt="2025-09-07T22:38:31.846" v="10730" actId="20577"/>
          <ac:spMkLst>
            <pc:docMk/>
            <pc:sldMk cId="981671777" sldId="296"/>
            <ac:spMk id="2" creationId="{54176327-8CC4-4356-8BBB-DC4965CE9857}"/>
          </ac:spMkLst>
        </pc:spChg>
        <pc:spChg chg="mod">
          <ac:chgData name="Max Hamel" userId="c57d2953-c2c6-4744-b478-3e284ff366c2" providerId="ADAL" clId="{5BD7B844-17E1-47D8-BCDE-A0A6E0101EE0}" dt="2025-09-07T22:38:19.263" v="10702" actId="20577"/>
          <ac:spMkLst>
            <pc:docMk/>
            <pc:sldMk cId="981671777" sldId="296"/>
            <ac:spMk id="5" creationId="{85D9F803-CDBC-C74C-AF1B-2B5937D1C241}"/>
          </ac:spMkLst>
        </pc:spChg>
        <pc:picChg chg="add mod">
          <ac:chgData name="Max Hamel" userId="c57d2953-c2c6-4744-b478-3e284ff366c2" providerId="ADAL" clId="{5BD7B844-17E1-47D8-BCDE-A0A6E0101EE0}" dt="2025-09-07T22:36:45.219" v="10458" actId="14100"/>
          <ac:picMkLst>
            <pc:docMk/>
            <pc:sldMk cId="981671777" sldId="296"/>
            <ac:picMk id="6" creationId="{543F27F4-82A8-C0D3-E642-1EE44659C7BC}"/>
          </ac:picMkLst>
        </pc:picChg>
      </pc:sldChg>
      <pc:sldChg chg="addSp delSp modSp mod">
        <pc:chgData name="Max Hamel" userId="c57d2953-c2c6-4744-b478-3e284ff366c2" providerId="ADAL" clId="{5BD7B844-17E1-47D8-BCDE-A0A6E0101EE0}" dt="2025-09-05T21:58:30.530" v="3474" actId="20577"/>
        <pc:sldMkLst>
          <pc:docMk/>
          <pc:sldMk cId="280316088" sldId="299"/>
        </pc:sldMkLst>
        <pc:spChg chg="mod">
          <ac:chgData name="Max Hamel" userId="c57d2953-c2c6-4744-b478-3e284ff366c2" providerId="ADAL" clId="{5BD7B844-17E1-47D8-BCDE-A0A6E0101EE0}" dt="2025-09-05T21:49:01.876" v="3404" actId="1037"/>
          <ac:spMkLst>
            <pc:docMk/>
            <pc:sldMk cId="280316088" sldId="299"/>
            <ac:spMk id="3" creationId="{AB0AB2AC-B7E6-6849-9AE9-697369407F8F}"/>
          </ac:spMkLst>
        </pc:spChg>
        <pc:spChg chg="mod">
          <ac:chgData name="Max Hamel" userId="c57d2953-c2c6-4744-b478-3e284ff366c2" providerId="ADAL" clId="{5BD7B844-17E1-47D8-BCDE-A0A6E0101EE0}" dt="2025-09-05T21:58:30.530" v="3474" actId="20577"/>
          <ac:spMkLst>
            <pc:docMk/>
            <pc:sldMk cId="280316088" sldId="299"/>
            <ac:spMk id="4" creationId="{5066AA34-20EE-4A59-B343-346A8DB5667C}"/>
          </ac:spMkLst>
        </pc:spChg>
        <pc:picChg chg="add mod">
          <ac:chgData name="Max Hamel" userId="c57d2953-c2c6-4744-b478-3e284ff366c2" providerId="ADAL" clId="{5BD7B844-17E1-47D8-BCDE-A0A6E0101EE0}" dt="2025-09-05T21:40:57.672" v="3358" actId="1076"/>
          <ac:picMkLst>
            <pc:docMk/>
            <pc:sldMk cId="280316088" sldId="299"/>
            <ac:picMk id="2" creationId="{3DA8C33B-16BB-FBA7-D962-C44ADC826194}"/>
          </ac:picMkLst>
        </pc:picChg>
      </pc:sldChg>
      <pc:sldChg chg="addSp delSp modSp mod">
        <pc:chgData name="Max Hamel" userId="c57d2953-c2c6-4744-b478-3e284ff366c2" providerId="ADAL" clId="{5BD7B844-17E1-47D8-BCDE-A0A6E0101EE0}" dt="2025-09-05T21:59:59.377" v="3494" actId="255"/>
        <pc:sldMkLst>
          <pc:docMk/>
          <pc:sldMk cId="1385553969" sldId="302"/>
        </pc:sldMkLst>
        <pc:spChg chg="add mod">
          <ac:chgData name="Max Hamel" userId="c57d2953-c2c6-4744-b478-3e284ff366c2" providerId="ADAL" clId="{5BD7B844-17E1-47D8-BCDE-A0A6E0101EE0}" dt="2025-09-05T21:59:59.377" v="3494" actId="255"/>
          <ac:spMkLst>
            <pc:docMk/>
            <pc:sldMk cId="1385553969" sldId="302"/>
            <ac:spMk id="9" creationId="{002F7D10-F0A3-49E7-C736-1DCA3569B0D0}"/>
          </ac:spMkLst>
        </pc:spChg>
        <pc:spChg chg="mod">
          <ac:chgData name="Max Hamel" userId="c57d2953-c2c6-4744-b478-3e284ff366c2" providerId="ADAL" clId="{5BD7B844-17E1-47D8-BCDE-A0A6E0101EE0}" dt="2025-09-05T21:58:21.323" v="3470" actId="20577"/>
          <ac:spMkLst>
            <pc:docMk/>
            <pc:sldMk cId="1385553969" sldId="302"/>
            <ac:spMk id="11" creationId="{84F5ABFD-B4D4-43FF-959F-AFAF45B45269}"/>
          </ac:spMkLst>
        </pc:spChg>
        <pc:graphicFrameChg chg="add mod">
          <ac:chgData name="Max Hamel" userId="c57d2953-c2c6-4744-b478-3e284ff366c2" providerId="ADAL" clId="{5BD7B844-17E1-47D8-BCDE-A0A6E0101EE0}" dt="2025-09-05T21:56:41.030" v="3415" actId="14100"/>
          <ac:graphicFrameMkLst>
            <pc:docMk/>
            <pc:sldMk cId="1385553969" sldId="302"/>
            <ac:graphicFrameMk id="8" creationId="{73E29ACD-E6E2-44A5-9F4E-15023CC786F4}"/>
          </ac:graphicFrameMkLst>
        </pc:graphicFrameChg>
      </pc:sldChg>
      <pc:sldChg chg="addSp modSp mod">
        <pc:chgData name="Max Hamel" userId="c57d2953-c2c6-4744-b478-3e284ff366c2" providerId="ADAL" clId="{5BD7B844-17E1-47D8-BCDE-A0A6E0101EE0}" dt="2025-09-07T18:38:44.292" v="7156"/>
        <pc:sldMkLst>
          <pc:docMk/>
          <pc:sldMk cId="334532777" sldId="303"/>
        </pc:sldMkLst>
        <pc:spChg chg="add mod">
          <ac:chgData name="Max Hamel" userId="c57d2953-c2c6-4744-b478-3e284ff366c2" providerId="ADAL" clId="{5BD7B844-17E1-47D8-BCDE-A0A6E0101EE0}" dt="2025-09-07T18:38:44.292" v="7156"/>
          <ac:spMkLst>
            <pc:docMk/>
            <pc:sldMk cId="334532777" sldId="303"/>
            <ac:spMk id="2" creationId="{13B9CE6E-44C3-D4AE-F9C6-A3076F999340}"/>
          </ac:spMkLst>
        </pc:spChg>
        <pc:spChg chg="mod">
          <ac:chgData name="Max Hamel" userId="c57d2953-c2c6-4744-b478-3e284ff366c2" providerId="ADAL" clId="{5BD7B844-17E1-47D8-BCDE-A0A6E0101EE0}" dt="2025-09-07T18:26:29.768" v="7149" actId="20577"/>
          <ac:spMkLst>
            <pc:docMk/>
            <pc:sldMk cId="334532777" sldId="303"/>
            <ac:spMk id="5" creationId="{1B07C49E-AFFC-EC46-8930-E4D428F5F943}"/>
          </ac:spMkLst>
        </pc:spChg>
      </pc:sldChg>
      <pc:sldChg chg="addSp modSp mod">
        <pc:chgData name="Max Hamel" userId="c57d2953-c2c6-4744-b478-3e284ff366c2" providerId="ADAL" clId="{5BD7B844-17E1-47D8-BCDE-A0A6E0101EE0}" dt="2025-09-07T18:54:30.201" v="8670" actId="20577"/>
        <pc:sldMkLst>
          <pc:docMk/>
          <pc:sldMk cId="3869789237" sldId="304"/>
        </pc:sldMkLst>
        <pc:spChg chg="mod">
          <ac:chgData name="Max Hamel" userId="c57d2953-c2c6-4744-b478-3e284ff366c2" providerId="ADAL" clId="{5BD7B844-17E1-47D8-BCDE-A0A6E0101EE0}" dt="2025-09-07T18:54:30.201" v="8670" actId="20577"/>
          <ac:spMkLst>
            <pc:docMk/>
            <pc:sldMk cId="3869789237" sldId="304"/>
            <ac:spMk id="3" creationId="{373827F3-F386-AA4E-80ED-D86DEF8C158D}"/>
          </ac:spMkLst>
        </pc:spChg>
        <pc:picChg chg="add mod">
          <ac:chgData name="Max Hamel" userId="c57d2953-c2c6-4744-b478-3e284ff366c2" providerId="ADAL" clId="{5BD7B844-17E1-47D8-BCDE-A0A6E0101EE0}" dt="2025-09-07T18:51:44.313" v="8449" actId="1076"/>
          <ac:picMkLst>
            <pc:docMk/>
            <pc:sldMk cId="3869789237" sldId="304"/>
            <ac:picMk id="2050" creationId="{9FF0FF85-9972-0F0B-16BF-AFE0C780B0A1}"/>
          </ac:picMkLst>
        </pc:picChg>
        <pc:picChg chg="add mod">
          <ac:chgData name="Max Hamel" userId="c57d2953-c2c6-4744-b478-3e284ff366c2" providerId="ADAL" clId="{5BD7B844-17E1-47D8-BCDE-A0A6E0101EE0}" dt="2025-09-07T18:51:55.970" v="8453" actId="14100"/>
          <ac:picMkLst>
            <pc:docMk/>
            <pc:sldMk cId="3869789237" sldId="304"/>
            <ac:picMk id="2052" creationId="{D74C41D1-477E-DC59-80CA-4FC581EF6C01}"/>
          </ac:picMkLst>
        </pc:picChg>
      </pc:sldChg>
      <pc:sldChg chg="addSp modSp mod">
        <pc:chgData name="Max Hamel" userId="c57d2953-c2c6-4744-b478-3e284ff366c2" providerId="ADAL" clId="{5BD7B844-17E1-47D8-BCDE-A0A6E0101EE0}" dt="2025-09-07T18:57:06.667" v="8937" actId="20577"/>
        <pc:sldMkLst>
          <pc:docMk/>
          <pc:sldMk cId="80090182" sldId="305"/>
        </pc:sldMkLst>
        <pc:spChg chg="mod">
          <ac:chgData name="Max Hamel" userId="c57d2953-c2c6-4744-b478-3e284ff366c2" providerId="ADAL" clId="{5BD7B844-17E1-47D8-BCDE-A0A6E0101EE0}" dt="2025-09-07T18:57:06.667" v="8937" actId="20577"/>
          <ac:spMkLst>
            <pc:docMk/>
            <pc:sldMk cId="80090182" sldId="305"/>
            <ac:spMk id="3" creationId="{373827F3-F386-AA4E-80ED-D86DEF8C158D}"/>
          </ac:spMkLst>
        </pc:spChg>
        <pc:picChg chg="add mod">
          <ac:chgData name="Max Hamel" userId="c57d2953-c2c6-4744-b478-3e284ff366c2" providerId="ADAL" clId="{5BD7B844-17E1-47D8-BCDE-A0A6E0101EE0}" dt="2025-09-07T18:55:17.004" v="8677" actId="14100"/>
          <ac:picMkLst>
            <pc:docMk/>
            <pc:sldMk cId="80090182" sldId="305"/>
            <ac:picMk id="3074" creationId="{A31802DE-AE4B-3B6B-5FB7-477811F4D809}"/>
          </ac:picMkLst>
        </pc:picChg>
      </pc:sldChg>
      <pc:sldChg chg="addSp modSp mod">
        <pc:chgData name="Max Hamel" userId="c57d2953-c2c6-4744-b478-3e284ff366c2" providerId="ADAL" clId="{5BD7B844-17E1-47D8-BCDE-A0A6E0101EE0}" dt="2025-09-07T21:58:26.936" v="9260" actId="20577"/>
        <pc:sldMkLst>
          <pc:docMk/>
          <pc:sldMk cId="3145340593" sldId="306"/>
        </pc:sldMkLst>
        <pc:spChg chg="mod">
          <ac:chgData name="Max Hamel" userId="c57d2953-c2c6-4744-b478-3e284ff366c2" providerId="ADAL" clId="{5BD7B844-17E1-47D8-BCDE-A0A6E0101EE0}" dt="2025-09-07T21:58:26.936" v="9260" actId="20577"/>
          <ac:spMkLst>
            <pc:docMk/>
            <pc:sldMk cId="3145340593" sldId="306"/>
            <ac:spMk id="3" creationId="{373827F3-F386-AA4E-80ED-D86DEF8C158D}"/>
          </ac:spMkLst>
        </pc:spChg>
        <pc:picChg chg="add mod">
          <ac:chgData name="Max Hamel" userId="c57d2953-c2c6-4744-b478-3e284ff366c2" providerId="ADAL" clId="{5BD7B844-17E1-47D8-BCDE-A0A6E0101EE0}" dt="2025-09-07T21:56:13.256" v="9120" actId="1076"/>
          <ac:picMkLst>
            <pc:docMk/>
            <pc:sldMk cId="3145340593" sldId="306"/>
            <ac:picMk id="5122" creationId="{E0643A08-8D5C-AC72-666F-4AA2DDB56684}"/>
          </ac:picMkLst>
        </pc:picChg>
      </pc:sldChg>
      <pc:sldChg chg="addSp modSp mod">
        <pc:chgData name="Max Hamel" userId="c57d2953-c2c6-4744-b478-3e284ff366c2" providerId="ADAL" clId="{5BD7B844-17E1-47D8-BCDE-A0A6E0101EE0}" dt="2025-09-07T18:58:23.265" v="9113" actId="20577"/>
        <pc:sldMkLst>
          <pc:docMk/>
          <pc:sldMk cId="1106727586" sldId="307"/>
        </pc:sldMkLst>
        <pc:spChg chg="mod">
          <ac:chgData name="Max Hamel" userId="c57d2953-c2c6-4744-b478-3e284ff366c2" providerId="ADAL" clId="{5BD7B844-17E1-47D8-BCDE-A0A6E0101EE0}" dt="2025-09-07T18:58:23.265" v="9113" actId="20577"/>
          <ac:spMkLst>
            <pc:docMk/>
            <pc:sldMk cId="1106727586" sldId="307"/>
            <ac:spMk id="3" creationId="{373827F3-F386-AA4E-80ED-D86DEF8C158D}"/>
          </ac:spMkLst>
        </pc:spChg>
        <pc:picChg chg="add mod">
          <ac:chgData name="Max Hamel" userId="c57d2953-c2c6-4744-b478-3e284ff366c2" providerId="ADAL" clId="{5BD7B844-17E1-47D8-BCDE-A0A6E0101EE0}" dt="2025-09-07T18:57:30.950" v="8944" actId="14100"/>
          <ac:picMkLst>
            <pc:docMk/>
            <pc:sldMk cId="1106727586" sldId="307"/>
            <ac:picMk id="4098" creationId="{F575A838-7B94-B834-FA78-2BA3160B789A}"/>
          </ac:picMkLst>
        </pc:picChg>
      </pc:sldChg>
      <pc:sldChg chg="addSp modSp mod">
        <pc:chgData name="Max Hamel" userId="c57d2953-c2c6-4744-b478-3e284ff366c2" providerId="ADAL" clId="{5BD7B844-17E1-47D8-BCDE-A0A6E0101EE0}" dt="2025-09-07T22:00:41.597" v="9621" actId="20577"/>
        <pc:sldMkLst>
          <pc:docMk/>
          <pc:sldMk cId="706594483" sldId="308"/>
        </pc:sldMkLst>
        <pc:spChg chg="mod">
          <ac:chgData name="Max Hamel" userId="c57d2953-c2c6-4744-b478-3e284ff366c2" providerId="ADAL" clId="{5BD7B844-17E1-47D8-BCDE-A0A6E0101EE0}" dt="2025-09-07T22:00:41.597" v="9621" actId="20577"/>
          <ac:spMkLst>
            <pc:docMk/>
            <pc:sldMk cId="706594483" sldId="308"/>
            <ac:spMk id="3" creationId="{373827F3-F386-AA4E-80ED-D86DEF8C158D}"/>
          </ac:spMkLst>
        </pc:spChg>
        <pc:picChg chg="add mod">
          <ac:chgData name="Max Hamel" userId="c57d2953-c2c6-4744-b478-3e284ff366c2" providerId="ADAL" clId="{5BD7B844-17E1-47D8-BCDE-A0A6E0101EE0}" dt="2025-09-07T21:58:53.700" v="9262" actId="1076"/>
          <ac:picMkLst>
            <pc:docMk/>
            <pc:sldMk cId="706594483" sldId="308"/>
            <ac:picMk id="6146" creationId="{B4DEF70A-7618-ADC1-82AC-7D5388A9FDD0}"/>
          </ac:picMkLst>
        </pc:picChg>
      </pc:sldChg>
      <pc:sldChg chg="addSp modSp mod">
        <pc:chgData name="Max Hamel" userId="c57d2953-c2c6-4744-b478-3e284ff366c2" providerId="ADAL" clId="{5BD7B844-17E1-47D8-BCDE-A0A6E0101EE0}" dt="2025-09-07T22:05:34.917" v="9752" actId="20577"/>
        <pc:sldMkLst>
          <pc:docMk/>
          <pc:sldMk cId="1794738657" sldId="309"/>
        </pc:sldMkLst>
        <pc:spChg chg="mod">
          <ac:chgData name="Max Hamel" userId="c57d2953-c2c6-4744-b478-3e284ff366c2" providerId="ADAL" clId="{5BD7B844-17E1-47D8-BCDE-A0A6E0101EE0}" dt="2025-09-07T22:05:34.917" v="9752" actId="20577"/>
          <ac:spMkLst>
            <pc:docMk/>
            <pc:sldMk cId="1794738657" sldId="309"/>
            <ac:spMk id="5" creationId="{1B07C49E-AFFC-EC46-8930-E4D428F5F943}"/>
          </ac:spMkLst>
        </pc:spChg>
        <pc:picChg chg="add mod">
          <ac:chgData name="Max Hamel" userId="c57d2953-c2c6-4744-b478-3e284ff366c2" providerId="ADAL" clId="{5BD7B844-17E1-47D8-BCDE-A0A6E0101EE0}" dt="2025-09-07T22:05:20.813" v="9690" actId="1076"/>
          <ac:picMkLst>
            <pc:docMk/>
            <pc:sldMk cId="1794738657" sldId="309"/>
            <ac:picMk id="6" creationId="{96BBF3FB-0441-C64C-F3EB-B5F20A425339}"/>
          </ac:picMkLst>
        </pc:picChg>
      </pc:sldChg>
      <pc:sldChg chg="addSp modSp mod">
        <pc:chgData name="Max Hamel" userId="c57d2953-c2c6-4744-b478-3e284ff366c2" providerId="ADAL" clId="{5BD7B844-17E1-47D8-BCDE-A0A6E0101EE0}" dt="2025-09-07T22:06:35.589" v="9816" actId="20577"/>
        <pc:sldMkLst>
          <pc:docMk/>
          <pc:sldMk cId="4010014743" sldId="310"/>
        </pc:sldMkLst>
        <pc:spChg chg="mod">
          <ac:chgData name="Max Hamel" userId="c57d2953-c2c6-4744-b478-3e284ff366c2" providerId="ADAL" clId="{5BD7B844-17E1-47D8-BCDE-A0A6E0101EE0}" dt="2025-09-07T22:06:35.589" v="9816" actId="20577"/>
          <ac:spMkLst>
            <pc:docMk/>
            <pc:sldMk cId="4010014743" sldId="310"/>
            <ac:spMk id="5" creationId="{1B07C49E-AFFC-EC46-8930-E4D428F5F943}"/>
          </ac:spMkLst>
        </pc:spChg>
        <pc:picChg chg="add">
          <ac:chgData name="Max Hamel" userId="c57d2953-c2c6-4744-b478-3e284ff366c2" providerId="ADAL" clId="{5BD7B844-17E1-47D8-BCDE-A0A6E0101EE0}" dt="2025-09-07T22:06:23.358" v="9805" actId="22"/>
          <ac:picMkLst>
            <pc:docMk/>
            <pc:sldMk cId="4010014743" sldId="310"/>
            <ac:picMk id="6" creationId="{7C087C8E-9838-6F6F-6442-AC3E90B86D6C}"/>
          </ac:picMkLst>
        </pc:picChg>
      </pc:sldChg>
      <pc:sldChg chg="addSp modSp mod">
        <pc:chgData name="Max Hamel" userId="c57d2953-c2c6-4744-b478-3e284ff366c2" providerId="ADAL" clId="{5BD7B844-17E1-47D8-BCDE-A0A6E0101EE0}" dt="2025-09-07T22:07:08.813" v="9860" actId="22"/>
        <pc:sldMkLst>
          <pc:docMk/>
          <pc:sldMk cId="2735560525" sldId="311"/>
        </pc:sldMkLst>
        <pc:spChg chg="mod">
          <ac:chgData name="Max Hamel" userId="c57d2953-c2c6-4744-b478-3e284ff366c2" providerId="ADAL" clId="{5BD7B844-17E1-47D8-BCDE-A0A6E0101EE0}" dt="2025-09-07T22:06:58.158" v="9859" actId="5793"/>
          <ac:spMkLst>
            <pc:docMk/>
            <pc:sldMk cId="2735560525" sldId="311"/>
            <ac:spMk id="5" creationId="{1B07C49E-AFFC-EC46-8930-E4D428F5F943}"/>
          </ac:spMkLst>
        </pc:spChg>
        <pc:picChg chg="add">
          <ac:chgData name="Max Hamel" userId="c57d2953-c2c6-4744-b478-3e284ff366c2" providerId="ADAL" clId="{5BD7B844-17E1-47D8-BCDE-A0A6E0101EE0}" dt="2025-09-07T22:07:08.813" v="9860" actId="22"/>
          <ac:picMkLst>
            <pc:docMk/>
            <pc:sldMk cId="2735560525" sldId="311"/>
            <ac:picMk id="6" creationId="{6D9D2695-96B9-7464-8A1E-E1C16DE51A45}"/>
          </ac:picMkLst>
        </pc:picChg>
      </pc:sldChg>
      <pc:sldChg chg="addSp modSp mod">
        <pc:chgData name="Max Hamel" userId="c57d2953-c2c6-4744-b478-3e284ff366c2" providerId="ADAL" clId="{5BD7B844-17E1-47D8-BCDE-A0A6E0101EE0}" dt="2025-09-07T22:11:16.111" v="9918" actId="20577"/>
        <pc:sldMkLst>
          <pc:docMk/>
          <pc:sldMk cId="1434679925" sldId="312"/>
        </pc:sldMkLst>
        <pc:spChg chg="mod">
          <ac:chgData name="Max Hamel" userId="c57d2953-c2c6-4744-b478-3e284ff366c2" providerId="ADAL" clId="{5BD7B844-17E1-47D8-BCDE-A0A6E0101EE0}" dt="2025-09-07T22:11:16.111" v="9918" actId="20577"/>
          <ac:spMkLst>
            <pc:docMk/>
            <pc:sldMk cId="1434679925" sldId="312"/>
            <ac:spMk id="5" creationId="{1B07C49E-AFFC-EC46-8930-E4D428F5F943}"/>
          </ac:spMkLst>
        </pc:spChg>
        <pc:picChg chg="add mod">
          <ac:chgData name="Max Hamel" userId="c57d2953-c2c6-4744-b478-3e284ff366c2" providerId="ADAL" clId="{5BD7B844-17E1-47D8-BCDE-A0A6E0101EE0}" dt="2025-09-07T22:10:54.055" v="9862" actId="1076"/>
          <ac:picMkLst>
            <pc:docMk/>
            <pc:sldMk cId="1434679925" sldId="312"/>
            <ac:picMk id="6" creationId="{14C60A60-0D80-69C5-F18B-D99C57E292FC}"/>
          </ac:picMkLst>
        </pc:picChg>
      </pc:sldChg>
      <pc:sldChg chg="addSp modSp mod">
        <pc:chgData name="Max Hamel" userId="c57d2953-c2c6-4744-b478-3e284ff366c2" providerId="ADAL" clId="{5BD7B844-17E1-47D8-BCDE-A0A6E0101EE0}" dt="2025-09-07T22:13:56.590" v="10142" actId="1076"/>
        <pc:sldMkLst>
          <pc:docMk/>
          <pc:sldMk cId="1756972646" sldId="313"/>
        </pc:sldMkLst>
        <pc:spChg chg="mod">
          <ac:chgData name="Max Hamel" userId="c57d2953-c2c6-4744-b478-3e284ff366c2" providerId="ADAL" clId="{5BD7B844-17E1-47D8-BCDE-A0A6E0101EE0}" dt="2025-09-07T22:13:52.651" v="10141" actId="20577"/>
          <ac:spMkLst>
            <pc:docMk/>
            <pc:sldMk cId="1756972646" sldId="313"/>
            <ac:spMk id="5" creationId="{1B07C49E-AFFC-EC46-8930-E4D428F5F943}"/>
          </ac:spMkLst>
        </pc:spChg>
        <pc:picChg chg="add mod">
          <ac:chgData name="Max Hamel" userId="c57d2953-c2c6-4744-b478-3e284ff366c2" providerId="ADAL" clId="{5BD7B844-17E1-47D8-BCDE-A0A6E0101EE0}" dt="2025-09-07T22:13:56.590" v="10142" actId="1076"/>
          <ac:picMkLst>
            <pc:docMk/>
            <pc:sldMk cId="1756972646" sldId="313"/>
            <ac:picMk id="6" creationId="{8C06B0AA-8434-E71A-59B7-36DCABB48343}"/>
          </ac:picMkLst>
        </pc:picChg>
      </pc:sldChg>
      <pc:sldChg chg="addSp modSp mod">
        <pc:chgData name="Max Hamel" userId="c57d2953-c2c6-4744-b478-3e284ff366c2" providerId="ADAL" clId="{5BD7B844-17E1-47D8-BCDE-A0A6E0101EE0}" dt="2025-09-07T22:12:36.871" v="10059" actId="20577"/>
        <pc:sldMkLst>
          <pc:docMk/>
          <pc:sldMk cId="639399535" sldId="314"/>
        </pc:sldMkLst>
        <pc:spChg chg="mod">
          <ac:chgData name="Max Hamel" userId="c57d2953-c2c6-4744-b478-3e284ff366c2" providerId="ADAL" clId="{5BD7B844-17E1-47D8-BCDE-A0A6E0101EE0}" dt="2025-09-07T22:12:36.871" v="10059" actId="20577"/>
          <ac:spMkLst>
            <pc:docMk/>
            <pc:sldMk cId="639399535" sldId="314"/>
            <ac:spMk id="5" creationId="{1B07C49E-AFFC-EC46-8930-E4D428F5F943}"/>
          </ac:spMkLst>
        </pc:spChg>
        <pc:picChg chg="add mod">
          <ac:chgData name="Max Hamel" userId="c57d2953-c2c6-4744-b478-3e284ff366c2" providerId="ADAL" clId="{5BD7B844-17E1-47D8-BCDE-A0A6E0101EE0}" dt="2025-09-07T22:12:27.838" v="10045" actId="1076"/>
          <ac:picMkLst>
            <pc:docMk/>
            <pc:sldMk cId="639399535" sldId="314"/>
            <ac:picMk id="3" creationId="{663F31C8-94EE-79BA-2D29-960A710EA89F}"/>
          </ac:picMkLst>
        </pc:picChg>
      </pc:sldChg>
      <pc:sldChg chg="addSp delSp modSp mod">
        <pc:chgData name="Max Hamel" userId="c57d2953-c2c6-4744-b478-3e284ff366c2" providerId="ADAL" clId="{5BD7B844-17E1-47D8-BCDE-A0A6E0101EE0}" dt="2025-09-07T22:15:02.484" v="10239" actId="20577"/>
        <pc:sldMkLst>
          <pc:docMk/>
          <pc:sldMk cId="3566646398" sldId="315"/>
        </pc:sldMkLst>
        <pc:spChg chg="add del mod">
          <ac:chgData name="Max Hamel" userId="c57d2953-c2c6-4744-b478-3e284ff366c2" providerId="ADAL" clId="{5BD7B844-17E1-47D8-BCDE-A0A6E0101EE0}" dt="2025-09-07T22:15:02.484" v="10239" actId="20577"/>
          <ac:spMkLst>
            <pc:docMk/>
            <pc:sldMk cId="3566646398" sldId="315"/>
            <ac:spMk id="5" creationId="{1B07C49E-AFFC-EC46-8930-E4D428F5F943}"/>
          </ac:spMkLst>
        </pc:spChg>
        <pc:picChg chg="add del mod ord">
          <ac:chgData name="Max Hamel" userId="c57d2953-c2c6-4744-b478-3e284ff366c2" providerId="ADAL" clId="{5BD7B844-17E1-47D8-BCDE-A0A6E0101EE0}" dt="2025-09-07T22:14:29.393" v="10145" actId="22"/>
          <ac:picMkLst>
            <pc:docMk/>
            <pc:sldMk cId="3566646398" sldId="315"/>
            <ac:picMk id="6" creationId="{136BDCF6-38FD-989E-27D7-E91949119D2D}"/>
          </ac:picMkLst>
        </pc:picChg>
        <pc:picChg chg="add mod">
          <ac:chgData name="Max Hamel" userId="c57d2953-c2c6-4744-b478-3e284ff366c2" providerId="ADAL" clId="{5BD7B844-17E1-47D8-BCDE-A0A6E0101EE0}" dt="2025-09-07T22:14:32.971" v="10147" actId="1076"/>
          <ac:picMkLst>
            <pc:docMk/>
            <pc:sldMk cId="3566646398" sldId="315"/>
            <ac:picMk id="8" creationId="{9F2E62B9-FC40-DB3F-CD3C-12DBBA974A5C}"/>
          </ac:picMkLst>
        </pc:picChg>
      </pc:sldChg>
      <pc:sldChg chg="addSp modSp mod">
        <pc:chgData name="Max Hamel" userId="c57d2953-c2c6-4744-b478-3e284ff366c2" providerId="ADAL" clId="{5BD7B844-17E1-47D8-BCDE-A0A6E0101EE0}" dt="2025-09-07T22:16:05.421" v="10343" actId="20577"/>
        <pc:sldMkLst>
          <pc:docMk/>
          <pc:sldMk cId="1398439132" sldId="316"/>
        </pc:sldMkLst>
        <pc:spChg chg="mod">
          <ac:chgData name="Max Hamel" userId="c57d2953-c2c6-4744-b478-3e284ff366c2" providerId="ADAL" clId="{5BD7B844-17E1-47D8-BCDE-A0A6E0101EE0}" dt="2025-09-07T22:16:05.421" v="10343" actId="20577"/>
          <ac:spMkLst>
            <pc:docMk/>
            <pc:sldMk cId="1398439132" sldId="316"/>
            <ac:spMk id="5" creationId="{1B07C49E-AFFC-EC46-8930-E4D428F5F943}"/>
          </ac:spMkLst>
        </pc:spChg>
        <pc:picChg chg="add mod">
          <ac:chgData name="Max Hamel" userId="c57d2953-c2c6-4744-b478-3e284ff366c2" providerId="ADAL" clId="{5BD7B844-17E1-47D8-BCDE-A0A6E0101EE0}" dt="2025-09-07T22:15:45.091" v="10267" actId="1076"/>
          <ac:picMkLst>
            <pc:docMk/>
            <pc:sldMk cId="1398439132" sldId="316"/>
            <ac:picMk id="6" creationId="{92B6A1CF-D98F-621A-6453-58FC6CC07505}"/>
          </ac:picMkLst>
        </pc:picChg>
      </pc:sldChg>
      <pc:sldChg chg="addSp modSp mod">
        <pc:chgData name="Max Hamel" userId="c57d2953-c2c6-4744-b478-3e284ff366c2" providerId="ADAL" clId="{5BD7B844-17E1-47D8-BCDE-A0A6E0101EE0}" dt="2025-09-07T22:17:06.847" v="10455" actId="1076"/>
        <pc:sldMkLst>
          <pc:docMk/>
          <pc:sldMk cId="3975168428" sldId="317"/>
        </pc:sldMkLst>
        <pc:spChg chg="mod">
          <ac:chgData name="Max Hamel" userId="c57d2953-c2c6-4744-b478-3e284ff366c2" providerId="ADAL" clId="{5BD7B844-17E1-47D8-BCDE-A0A6E0101EE0}" dt="2025-09-07T22:16:52.051" v="10453" actId="20577"/>
          <ac:spMkLst>
            <pc:docMk/>
            <pc:sldMk cId="3975168428" sldId="317"/>
            <ac:spMk id="5" creationId="{1B07C49E-AFFC-EC46-8930-E4D428F5F943}"/>
          </ac:spMkLst>
        </pc:spChg>
        <pc:picChg chg="add mod">
          <ac:chgData name="Max Hamel" userId="c57d2953-c2c6-4744-b478-3e284ff366c2" providerId="ADAL" clId="{5BD7B844-17E1-47D8-BCDE-A0A6E0101EE0}" dt="2025-09-07T22:17:06.847" v="10455" actId="1076"/>
          <ac:picMkLst>
            <pc:docMk/>
            <pc:sldMk cId="3975168428" sldId="317"/>
            <ac:picMk id="6" creationId="{13FBE06F-0D0B-221F-4882-CE6B488925F9}"/>
          </ac:picMkLst>
        </pc:picChg>
      </pc:sldChg>
      <pc:sldChg chg="addSp modSp mod">
        <pc:chgData name="Max Hamel" userId="c57d2953-c2c6-4744-b478-3e284ff366c2" providerId="ADAL" clId="{5BD7B844-17E1-47D8-BCDE-A0A6E0101EE0}" dt="2025-09-07T22:40:09.211" v="10853" actId="20577"/>
        <pc:sldMkLst>
          <pc:docMk/>
          <pc:sldMk cId="239597884" sldId="318"/>
        </pc:sldMkLst>
        <pc:spChg chg="mod">
          <ac:chgData name="Max Hamel" userId="c57d2953-c2c6-4744-b478-3e284ff366c2" providerId="ADAL" clId="{5BD7B844-17E1-47D8-BCDE-A0A6E0101EE0}" dt="2025-09-07T22:40:09.211" v="10853" actId="20577"/>
          <ac:spMkLst>
            <pc:docMk/>
            <pc:sldMk cId="239597884" sldId="318"/>
            <ac:spMk id="5" creationId="{85D9F803-CDBC-C74C-AF1B-2B5937D1C241}"/>
          </ac:spMkLst>
        </pc:spChg>
        <pc:spChg chg="mod">
          <ac:chgData name="Max Hamel" userId="c57d2953-c2c6-4744-b478-3e284ff366c2" providerId="ADAL" clId="{5BD7B844-17E1-47D8-BCDE-A0A6E0101EE0}" dt="2025-09-07T22:38:39.328" v="10745" actId="20577"/>
          <ac:spMkLst>
            <pc:docMk/>
            <pc:sldMk cId="239597884" sldId="318"/>
            <ac:spMk id="8" creationId="{2E0ECA32-E146-40DA-85CD-9677244BC3EC}"/>
          </ac:spMkLst>
        </pc:spChg>
        <pc:picChg chg="add mod">
          <ac:chgData name="Max Hamel" userId="c57d2953-c2c6-4744-b478-3e284ff366c2" providerId="ADAL" clId="{5BD7B844-17E1-47D8-BCDE-A0A6E0101EE0}" dt="2025-09-07T22:39:38.883" v="10750" actId="14100"/>
          <ac:picMkLst>
            <pc:docMk/>
            <pc:sldMk cId="239597884" sldId="318"/>
            <ac:picMk id="4" creationId="{028D5EF0-861E-64A1-E7E9-06FD4E298B2B}"/>
          </ac:picMkLst>
        </pc:picChg>
      </pc:sldChg>
      <pc:sldChg chg="addSp modSp mod">
        <pc:chgData name="Max Hamel" userId="c57d2953-c2c6-4744-b478-3e284ff366c2" providerId="ADAL" clId="{5BD7B844-17E1-47D8-BCDE-A0A6E0101EE0}" dt="2025-09-07T22:43:45.592" v="11305" actId="27636"/>
        <pc:sldMkLst>
          <pc:docMk/>
          <pc:sldMk cId="232499080" sldId="319"/>
        </pc:sldMkLst>
        <pc:spChg chg="mod">
          <ac:chgData name="Max Hamel" userId="c57d2953-c2c6-4744-b478-3e284ff366c2" providerId="ADAL" clId="{5BD7B844-17E1-47D8-BCDE-A0A6E0101EE0}" dt="2025-09-07T22:43:45.592" v="11305" actId="27636"/>
          <ac:spMkLst>
            <pc:docMk/>
            <pc:sldMk cId="232499080" sldId="319"/>
            <ac:spMk id="5" creationId="{85D9F803-CDBC-C74C-AF1B-2B5937D1C241}"/>
          </ac:spMkLst>
        </pc:spChg>
        <pc:spChg chg="mod">
          <ac:chgData name="Max Hamel" userId="c57d2953-c2c6-4744-b478-3e284ff366c2" providerId="ADAL" clId="{5BD7B844-17E1-47D8-BCDE-A0A6E0101EE0}" dt="2025-09-07T22:41:52.712" v="10911" actId="20577"/>
          <ac:spMkLst>
            <pc:docMk/>
            <pc:sldMk cId="232499080" sldId="319"/>
            <ac:spMk id="8" creationId="{34C97452-C78A-4701-B8AB-ABFE63D5BEDE}"/>
          </ac:spMkLst>
        </pc:spChg>
        <pc:picChg chg="add mod">
          <ac:chgData name="Max Hamel" userId="c57d2953-c2c6-4744-b478-3e284ff366c2" providerId="ADAL" clId="{5BD7B844-17E1-47D8-BCDE-A0A6E0101EE0}" dt="2025-09-07T22:41:29.987" v="10860" actId="14100"/>
          <ac:picMkLst>
            <pc:docMk/>
            <pc:sldMk cId="232499080" sldId="319"/>
            <ac:picMk id="4" creationId="{40D5C69F-3039-990E-0E4C-245F490F64C6}"/>
          </ac:picMkLst>
        </pc:picChg>
      </pc:sldChg>
      <pc:sldChg chg="addSp delSp modSp mod">
        <pc:chgData name="Max Hamel" userId="c57d2953-c2c6-4744-b478-3e284ff366c2" providerId="ADAL" clId="{5BD7B844-17E1-47D8-BCDE-A0A6E0101EE0}" dt="2025-09-08T00:18:56.687" v="12324" actId="20577"/>
        <pc:sldMkLst>
          <pc:docMk/>
          <pc:sldMk cId="3645034231" sldId="320"/>
        </pc:sldMkLst>
        <pc:spChg chg="mod">
          <ac:chgData name="Max Hamel" userId="c57d2953-c2c6-4744-b478-3e284ff366c2" providerId="ADAL" clId="{5BD7B844-17E1-47D8-BCDE-A0A6E0101EE0}" dt="2025-09-08T00:18:56.687" v="12324" actId="20577"/>
          <ac:spMkLst>
            <pc:docMk/>
            <pc:sldMk cId="3645034231" sldId="320"/>
            <ac:spMk id="5" creationId="{1B07C49E-AFFC-EC46-8930-E4D428F5F943}"/>
          </ac:spMkLst>
        </pc:spChg>
        <pc:picChg chg="add del mod">
          <ac:chgData name="Max Hamel" userId="c57d2953-c2c6-4744-b478-3e284ff366c2" providerId="ADAL" clId="{5BD7B844-17E1-47D8-BCDE-A0A6E0101EE0}" dt="2025-09-08T00:15:18.044" v="12274" actId="478"/>
          <ac:picMkLst>
            <pc:docMk/>
            <pc:sldMk cId="3645034231" sldId="320"/>
            <ac:picMk id="8194" creationId="{789DD68A-C33C-15F1-F88A-B5F61A3B479B}"/>
          </ac:picMkLst>
        </pc:picChg>
        <pc:picChg chg="add del mod">
          <ac:chgData name="Max Hamel" userId="c57d2953-c2c6-4744-b478-3e284ff366c2" providerId="ADAL" clId="{5BD7B844-17E1-47D8-BCDE-A0A6E0101EE0}" dt="2025-09-08T00:15:15.101" v="12273" actId="1076"/>
          <ac:picMkLst>
            <pc:docMk/>
            <pc:sldMk cId="3645034231" sldId="320"/>
            <ac:picMk id="8196" creationId="{18A08966-32D8-7636-7EC1-96660D995188}"/>
          </ac:picMkLst>
        </pc:picChg>
        <pc:picChg chg="add mod">
          <ac:chgData name="Max Hamel" userId="c57d2953-c2c6-4744-b478-3e284ff366c2" providerId="ADAL" clId="{5BD7B844-17E1-47D8-BCDE-A0A6E0101EE0}" dt="2025-09-08T00:15:21.765" v="12276" actId="1076"/>
          <ac:picMkLst>
            <pc:docMk/>
            <pc:sldMk cId="3645034231" sldId="320"/>
            <ac:picMk id="8198" creationId="{CD5786B5-1266-5323-B0C6-1AD770D3DAB4}"/>
          </ac:picMkLst>
        </pc:picChg>
      </pc:sldChg>
      <pc:sldChg chg="addSp modSp mod">
        <pc:chgData name="Max Hamel" userId="c57d2953-c2c6-4744-b478-3e284ff366c2" providerId="ADAL" clId="{5BD7B844-17E1-47D8-BCDE-A0A6E0101EE0}" dt="2025-09-07T23:32:14.246" v="11451" actId="20577"/>
        <pc:sldMkLst>
          <pc:docMk/>
          <pc:sldMk cId="700132931" sldId="322"/>
        </pc:sldMkLst>
        <pc:spChg chg="mod">
          <ac:chgData name="Max Hamel" userId="c57d2953-c2c6-4744-b478-3e284ff366c2" providerId="ADAL" clId="{5BD7B844-17E1-47D8-BCDE-A0A6E0101EE0}" dt="2025-09-07T23:32:14.246" v="11451" actId="20577"/>
          <ac:spMkLst>
            <pc:docMk/>
            <pc:sldMk cId="700132931" sldId="322"/>
            <ac:spMk id="5" creationId="{85D9F803-CDBC-C74C-AF1B-2B5937D1C241}"/>
          </ac:spMkLst>
        </pc:spChg>
        <pc:spChg chg="mod">
          <ac:chgData name="Max Hamel" userId="c57d2953-c2c6-4744-b478-3e284ff366c2" providerId="ADAL" clId="{5BD7B844-17E1-47D8-BCDE-A0A6E0101EE0}" dt="2025-09-07T23:25:52.471" v="11337" actId="20577"/>
          <ac:spMkLst>
            <pc:docMk/>
            <pc:sldMk cId="700132931" sldId="322"/>
            <ac:spMk id="8" creationId="{9456A072-47A6-4424-9ABE-F398119040DD}"/>
          </ac:spMkLst>
        </pc:spChg>
        <pc:picChg chg="add mod">
          <ac:chgData name="Max Hamel" userId="c57d2953-c2c6-4744-b478-3e284ff366c2" providerId="ADAL" clId="{5BD7B844-17E1-47D8-BCDE-A0A6E0101EE0}" dt="2025-09-07T23:29:15.682" v="11342" actId="1076"/>
          <ac:picMkLst>
            <pc:docMk/>
            <pc:sldMk cId="700132931" sldId="322"/>
            <ac:picMk id="4" creationId="{86DE9A6A-7FB6-CAFA-84C6-9EB0E7865406}"/>
          </ac:picMkLst>
        </pc:picChg>
      </pc:sldChg>
      <pc:sldChg chg="addSp modSp mod">
        <pc:chgData name="Max Hamel" userId="c57d2953-c2c6-4744-b478-3e284ff366c2" providerId="ADAL" clId="{5BD7B844-17E1-47D8-BCDE-A0A6E0101EE0}" dt="2025-09-07T23:55:48.833" v="11579" actId="1076"/>
        <pc:sldMkLst>
          <pc:docMk/>
          <pc:sldMk cId="1866160706" sldId="323"/>
        </pc:sldMkLst>
        <pc:spChg chg="mod">
          <ac:chgData name="Max Hamel" userId="c57d2953-c2c6-4744-b478-3e284ff366c2" providerId="ADAL" clId="{5BD7B844-17E1-47D8-BCDE-A0A6E0101EE0}" dt="2025-09-07T23:55:43.802" v="11578" actId="20577"/>
          <ac:spMkLst>
            <pc:docMk/>
            <pc:sldMk cId="1866160706" sldId="323"/>
            <ac:spMk id="5" creationId="{85D9F803-CDBC-C74C-AF1B-2B5937D1C241}"/>
          </ac:spMkLst>
        </pc:spChg>
        <pc:spChg chg="mod">
          <ac:chgData name="Max Hamel" userId="c57d2953-c2c6-4744-b478-3e284ff366c2" providerId="ADAL" clId="{5BD7B844-17E1-47D8-BCDE-A0A6E0101EE0}" dt="2025-09-07T23:55:11.834" v="11489" actId="20577"/>
          <ac:spMkLst>
            <pc:docMk/>
            <pc:sldMk cId="1866160706" sldId="323"/>
            <ac:spMk id="8" creationId="{4EF94599-779E-457E-B57B-6063EBF7A840}"/>
          </ac:spMkLst>
        </pc:spChg>
        <pc:picChg chg="add mod">
          <ac:chgData name="Max Hamel" userId="c57d2953-c2c6-4744-b478-3e284ff366c2" providerId="ADAL" clId="{5BD7B844-17E1-47D8-BCDE-A0A6E0101EE0}" dt="2025-09-07T23:55:48.833" v="11579" actId="1076"/>
          <ac:picMkLst>
            <pc:docMk/>
            <pc:sldMk cId="1866160706" sldId="323"/>
            <ac:picMk id="4" creationId="{3B36B55C-66A1-A06F-7F7C-63A01F3FB1D7}"/>
          </ac:picMkLst>
        </pc:picChg>
      </pc:sldChg>
      <pc:sldChg chg="addSp modSp mod">
        <pc:chgData name="Max Hamel" userId="c57d2953-c2c6-4744-b478-3e284ff366c2" providerId="ADAL" clId="{5BD7B844-17E1-47D8-BCDE-A0A6E0101EE0}" dt="2025-09-07T23:57:58.884" v="11815" actId="20577"/>
        <pc:sldMkLst>
          <pc:docMk/>
          <pc:sldMk cId="252359608" sldId="324"/>
        </pc:sldMkLst>
        <pc:spChg chg="mod">
          <ac:chgData name="Max Hamel" userId="c57d2953-c2c6-4744-b478-3e284ff366c2" providerId="ADAL" clId="{5BD7B844-17E1-47D8-BCDE-A0A6E0101EE0}" dt="2025-09-07T23:57:58.884" v="11815" actId="20577"/>
          <ac:spMkLst>
            <pc:docMk/>
            <pc:sldMk cId="252359608" sldId="324"/>
            <ac:spMk id="5" creationId="{85D9F803-CDBC-C74C-AF1B-2B5937D1C241}"/>
          </ac:spMkLst>
        </pc:spChg>
        <pc:spChg chg="mod">
          <ac:chgData name="Max Hamel" userId="c57d2953-c2c6-4744-b478-3e284ff366c2" providerId="ADAL" clId="{5BD7B844-17E1-47D8-BCDE-A0A6E0101EE0}" dt="2025-09-07T23:56:32.008" v="11617" actId="20577"/>
          <ac:spMkLst>
            <pc:docMk/>
            <pc:sldMk cId="252359608" sldId="324"/>
            <ac:spMk id="12" creationId="{4D271BF5-BAA1-4CEB-A575-76A097FABBBA}"/>
          </ac:spMkLst>
        </pc:spChg>
        <pc:picChg chg="add mod">
          <ac:chgData name="Max Hamel" userId="c57d2953-c2c6-4744-b478-3e284ff366c2" providerId="ADAL" clId="{5BD7B844-17E1-47D8-BCDE-A0A6E0101EE0}" dt="2025-09-07T23:56:23.428" v="11583" actId="1076"/>
          <ac:picMkLst>
            <pc:docMk/>
            <pc:sldMk cId="252359608" sldId="324"/>
            <ac:picMk id="4" creationId="{4F226431-D7D9-77F8-0EE4-18CB36428B54}"/>
          </ac:picMkLst>
        </pc:picChg>
      </pc:sldChg>
      <pc:sldChg chg="addSp modSp mod">
        <pc:chgData name="Max Hamel" userId="c57d2953-c2c6-4744-b478-3e284ff366c2" providerId="ADAL" clId="{5BD7B844-17E1-47D8-BCDE-A0A6E0101EE0}" dt="2025-09-07T23:31:38.811" v="11368" actId="20577"/>
        <pc:sldMkLst>
          <pc:docMk/>
          <pc:sldMk cId="1980221439" sldId="331"/>
        </pc:sldMkLst>
        <pc:spChg chg="mod">
          <ac:chgData name="Max Hamel" userId="c57d2953-c2c6-4744-b478-3e284ff366c2" providerId="ADAL" clId="{5BD7B844-17E1-47D8-BCDE-A0A6E0101EE0}" dt="2025-09-05T16:32:59.814" v="1057" actId="1035"/>
          <ac:spMkLst>
            <pc:docMk/>
            <pc:sldMk cId="1980221439" sldId="331"/>
            <ac:spMk id="2" creationId="{255A38E1-059F-A6A3-2285-613173EBA902}"/>
          </ac:spMkLst>
        </pc:spChg>
        <pc:spChg chg="add mod">
          <ac:chgData name="Max Hamel" userId="c57d2953-c2c6-4744-b478-3e284ff366c2" providerId="ADAL" clId="{5BD7B844-17E1-47D8-BCDE-A0A6E0101EE0}" dt="2025-09-07T23:31:38.811" v="11368" actId="20577"/>
          <ac:spMkLst>
            <pc:docMk/>
            <pc:sldMk cId="1980221439" sldId="331"/>
            <ac:spMk id="3" creationId="{73778991-2C3F-40E7-A664-FBC7BC8FA74E}"/>
          </ac:spMkLst>
        </pc:spChg>
        <pc:spChg chg="mod">
          <ac:chgData name="Max Hamel" userId="c57d2953-c2c6-4744-b478-3e284ff366c2" providerId="ADAL" clId="{5BD7B844-17E1-47D8-BCDE-A0A6E0101EE0}" dt="2025-09-05T20:27:00.193" v="1547" actId="255"/>
          <ac:spMkLst>
            <pc:docMk/>
            <pc:sldMk cId="1980221439" sldId="331"/>
            <ac:spMk id="10" creationId="{79EF1473-3ADD-43F1-A495-57AAB7FD902F}"/>
          </ac:spMkLst>
        </pc:spChg>
      </pc:sldChg>
      <pc:sldChg chg="addSp modSp mod">
        <pc:chgData name="Max Hamel" userId="c57d2953-c2c6-4744-b478-3e284ff366c2" providerId="ADAL" clId="{5BD7B844-17E1-47D8-BCDE-A0A6E0101EE0}" dt="2025-09-05T20:38:56.176" v="2996" actId="20577"/>
        <pc:sldMkLst>
          <pc:docMk/>
          <pc:sldMk cId="2560061391" sldId="332"/>
        </pc:sldMkLst>
        <pc:spChg chg="add mod">
          <ac:chgData name="Max Hamel" userId="c57d2953-c2c6-4744-b478-3e284ff366c2" providerId="ADAL" clId="{5BD7B844-17E1-47D8-BCDE-A0A6E0101EE0}" dt="2025-09-05T20:38:56.176" v="2996" actId="20577"/>
          <ac:spMkLst>
            <pc:docMk/>
            <pc:sldMk cId="2560061391" sldId="332"/>
            <ac:spMk id="2" creationId="{7F2E19BD-843D-1E5E-FBE1-FB3CECD768BD}"/>
          </ac:spMkLst>
        </pc:spChg>
        <pc:spChg chg="mod">
          <ac:chgData name="Max Hamel" userId="c57d2953-c2c6-4744-b478-3e284ff366c2" providerId="ADAL" clId="{5BD7B844-17E1-47D8-BCDE-A0A6E0101EE0}" dt="2025-09-05T20:34:59.063" v="2621" actId="14100"/>
          <ac:spMkLst>
            <pc:docMk/>
            <pc:sldMk cId="2560061391" sldId="332"/>
            <ac:spMk id="5" creationId="{8E999A1B-8752-489F-A63B-EA2F60186B52}"/>
          </ac:spMkLst>
        </pc:spChg>
      </pc:sldChg>
      <pc:sldChg chg="addSp delSp modSp add del mod">
        <pc:chgData name="Max Hamel" userId="c57d2953-c2c6-4744-b478-3e284ff366c2" providerId="ADAL" clId="{5BD7B844-17E1-47D8-BCDE-A0A6E0101EE0}" dt="2025-09-05T22:02:04.474" v="3512" actId="47"/>
        <pc:sldMkLst>
          <pc:docMk/>
          <pc:sldMk cId="2040030499" sldId="333"/>
        </pc:sldMkLst>
      </pc:sldChg>
      <pc:sldChg chg="new del">
        <pc:chgData name="Max Hamel" userId="c57d2953-c2c6-4744-b478-3e284ff366c2" providerId="ADAL" clId="{5BD7B844-17E1-47D8-BCDE-A0A6E0101EE0}" dt="2025-09-05T21:57:34.593" v="3428" actId="47"/>
        <pc:sldMkLst>
          <pc:docMk/>
          <pc:sldMk cId="2234159177" sldId="333"/>
        </pc:sldMkLst>
      </pc:sldChg>
      <pc:sldChg chg="delSp modSp add del mod">
        <pc:chgData name="Max Hamel" userId="c57d2953-c2c6-4744-b478-3e284ff366c2" providerId="ADAL" clId="{5BD7B844-17E1-47D8-BCDE-A0A6E0101EE0}" dt="2025-09-05T22:02:06.536" v="3513" actId="47"/>
        <pc:sldMkLst>
          <pc:docMk/>
          <pc:sldMk cId="393300803" sldId="334"/>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57CADA0-2B63-4B9B-A175-543EC7CB3C32}" type="doc">
      <dgm:prSet loTypeId="urn:microsoft.com/office/officeart/2005/8/layout/process2" loCatId="process" qsTypeId="urn:microsoft.com/office/officeart/2005/8/quickstyle/simple1" qsCatId="simple" csTypeId="urn:microsoft.com/office/officeart/2005/8/colors/accent1_2" csCatId="accent1" phldr="1"/>
      <dgm:spPr/>
    </dgm:pt>
    <dgm:pt modelId="{F52BF7DD-E496-4396-99B4-69718669F2D5}">
      <dgm:prSet phldrT="[Text]" custT="1"/>
      <dgm:spPr/>
      <dgm:t>
        <a:bodyPr/>
        <a:lstStyle/>
        <a:p>
          <a:r>
            <a:rPr lang="en-US" sz="1400"/>
            <a:t>Requested Falcon 9 data from Wikipedia using requests.get()</a:t>
          </a:r>
        </a:p>
      </dgm:t>
    </dgm:pt>
    <dgm:pt modelId="{E7298273-537F-40A8-A587-4E12CBF1CE2C}" type="parTrans" cxnId="{F25C3605-0A0A-47DC-9500-3908B285C043}">
      <dgm:prSet/>
      <dgm:spPr/>
      <dgm:t>
        <a:bodyPr/>
        <a:lstStyle/>
        <a:p>
          <a:endParaRPr lang="en-US"/>
        </a:p>
      </dgm:t>
    </dgm:pt>
    <dgm:pt modelId="{56764057-3D9B-4524-B385-5A52499E1DF0}" type="sibTrans" cxnId="{F25C3605-0A0A-47DC-9500-3908B285C043}">
      <dgm:prSet/>
      <dgm:spPr/>
      <dgm:t>
        <a:bodyPr/>
        <a:lstStyle/>
        <a:p>
          <a:endParaRPr lang="en-US"/>
        </a:p>
      </dgm:t>
    </dgm:pt>
    <dgm:pt modelId="{4A6E91BF-DC1F-4F66-94D2-8FF0D7FA1B39}">
      <dgm:prSet phldrT="[Text]" custT="1"/>
      <dgm:spPr/>
      <dgm:t>
        <a:bodyPr/>
        <a:lstStyle/>
        <a:p>
          <a:r>
            <a:rPr lang="en-US" sz="1400"/>
            <a:t>Created Beautiful Soup object from the HTML response</a:t>
          </a:r>
        </a:p>
      </dgm:t>
    </dgm:pt>
    <dgm:pt modelId="{4B60AE41-C5F0-4CBD-A19E-17E35CFE95B6}" type="parTrans" cxnId="{08AABA75-523A-4F52-B967-6C9E531FE821}">
      <dgm:prSet/>
      <dgm:spPr/>
      <dgm:t>
        <a:bodyPr/>
        <a:lstStyle/>
        <a:p>
          <a:endParaRPr lang="en-US"/>
        </a:p>
      </dgm:t>
    </dgm:pt>
    <dgm:pt modelId="{46D0D62D-FFD5-4C37-AF60-C134C8B6AC2E}" type="sibTrans" cxnId="{08AABA75-523A-4F52-B967-6C9E531FE821}">
      <dgm:prSet/>
      <dgm:spPr/>
      <dgm:t>
        <a:bodyPr/>
        <a:lstStyle/>
        <a:p>
          <a:endParaRPr lang="en-US"/>
        </a:p>
      </dgm:t>
    </dgm:pt>
    <dgm:pt modelId="{B5D25B5F-3DB7-4AE2-B22F-BD3EBFAEFA0F}">
      <dgm:prSet phldrT="[Text]" custT="1"/>
      <dgm:spPr/>
      <dgm:t>
        <a:bodyPr/>
        <a:lstStyle/>
        <a:p>
          <a:r>
            <a:rPr lang="en-US" sz="1400"/>
            <a:t>Extracted all column/header names from the HTML table header using soup.find_all()</a:t>
          </a:r>
        </a:p>
      </dgm:t>
    </dgm:pt>
    <dgm:pt modelId="{7F851708-DEBB-4F49-ADCA-C96D79057B9A}" type="parTrans" cxnId="{F06A25B8-8DD5-47CA-BF4D-538D60CEBEBA}">
      <dgm:prSet/>
      <dgm:spPr/>
      <dgm:t>
        <a:bodyPr/>
        <a:lstStyle/>
        <a:p>
          <a:endParaRPr lang="en-US"/>
        </a:p>
      </dgm:t>
    </dgm:pt>
    <dgm:pt modelId="{D553C4DA-8D64-434D-997E-32488D41ECAC}" type="sibTrans" cxnId="{F06A25B8-8DD5-47CA-BF4D-538D60CEBEBA}">
      <dgm:prSet/>
      <dgm:spPr/>
      <dgm:t>
        <a:bodyPr/>
        <a:lstStyle/>
        <a:p>
          <a:endParaRPr lang="en-US"/>
        </a:p>
      </dgm:t>
    </dgm:pt>
    <dgm:pt modelId="{FB94E0BE-0DF8-4D6E-B085-E71F6C8BCDB4}">
      <dgm:prSet custT="1"/>
      <dgm:spPr/>
      <dgm:t>
        <a:bodyPr/>
        <a:lstStyle/>
        <a:p>
          <a:r>
            <a:rPr lang="en-US" sz="1400"/>
            <a:t>Extracted the column names by iterating through the &lt;th&gt; elements</a:t>
          </a:r>
        </a:p>
      </dgm:t>
    </dgm:pt>
    <dgm:pt modelId="{5BD46880-1329-463B-8EF3-7DA550661912}" type="parTrans" cxnId="{3C44DD2B-AA25-44AE-860B-C1038572D34B}">
      <dgm:prSet/>
      <dgm:spPr/>
      <dgm:t>
        <a:bodyPr/>
        <a:lstStyle/>
        <a:p>
          <a:endParaRPr lang="en-US"/>
        </a:p>
      </dgm:t>
    </dgm:pt>
    <dgm:pt modelId="{B834A167-0463-4A88-A03A-BE071A8F42F8}" type="sibTrans" cxnId="{3C44DD2B-AA25-44AE-860B-C1038572D34B}">
      <dgm:prSet/>
      <dgm:spPr/>
      <dgm:t>
        <a:bodyPr/>
        <a:lstStyle/>
        <a:p>
          <a:endParaRPr lang="en-US"/>
        </a:p>
      </dgm:t>
    </dgm:pt>
    <dgm:pt modelId="{CB36061E-0455-4775-967D-653C4B20C38B}">
      <dgm:prSet custT="1"/>
      <dgm:spPr/>
      <dgm:t>
        <a:bodyPr/>
        <a:lstStyle/>
        <a:p>
          <a:r>
            <a:rPr lang="en-US" sz="1400"/>
            <a:t>Created a dictionary from the extracted column names</a:t>
          </a:r>
        </a:p>
      </dgm:t>
    </dgm:pt>
    <dgm:pt modelId="{E64782A2-5F62-4F58-A249-4C4A4FD3A7BF}" type="parTrans" cxnId="{C3DD6C64-3233-482C-A4E7-33984AB51E05}">
      <dgm:prSet/>
      <dgm:spPr/>
      <dgm:t>
        <a:bodyPr/>
        <a:lstStyle/>
        <a:p>
          <a:endParaRPr lang="en-US"/>
        </a:p>
      </dgm:t>
    </dgm:pt>
    <dgm:pt modelId="{A68366F8-E27E-46EC-8170-1CF2638D0183}" type="sibTrans" cxnId="{C3DD6C64-3233-482C-A4E7-33984AB51E05}">
      <dgm:prSet/>
      <dgm:spPr/>
      <dgm:t>
        <a:bodyPr/>
        <a:lstStyle/>
        <a:p>
          <a:endParaRPr lang="en-US"/>
        </a:p>
      </dgm:t>
    </dgm:pt>
    <dgm:pt modelId="{DB72430B-9AF9-4ECE-A4BA-73B02DBFA8AC}">
      <dgm:prSet custT="1"/>
      <dgm:spPr/>
      <dgm:t>
        <a:bodyPr/>
        <a:lstStyle/>
        <a:p>
          <a:r>
            <a:rPr lang="en-US" sz="1400"/>
            <a:t>Created a Pandas dataframe with the dictionary</a:t>
          </a:r>
        </a:p>
      </dgm:t>
    </dgm:pt>
    <dgm:pt modelId="{463B3908-7480-4FDE-B5A2-EA877C62A94E}" type="parTrans" cxnId="{D5154BD7-BE45-4CB4-B1EE-4A119250E9AB}">
      <dgm:prSet/>
      <dgm:spPr/>
      <dgm:t>
        <a:bodyPr/>
        <a:lstStyle/>
        <a:p>
          <a:endParaRPr lang="en-US"/>
        </a:p>
      </dgm:t>
    </dgm:pt>
    <dgm:pt modelId="{18C8B40A-EAD6-4851-B8E7-7A90151FC74B}" type="sibTrans" cxnId="{D5154BD7-BE45-4CB4-B1EE-4A119250E9AB}">
      <dgm:prSet/>
      <dgm:spPr/>
      <dgm:t>
        <a:bodyPr/>
        <a:lstStyle/>
        <a:p>
          <a:endParaRPr lang="en-US"/>
        </a:p>
      </dgm:t>
    </dgm:pt>
    <dgm:pt modelId="{13F40CB4-B144-4797-A12D-9225FEE6A0ED}">
      <dgm:prSet custT="1"/>
      <dgm:spPr/>
      <dgm:t>
        <a:bodyPr/>
        <a:lstStyle/>
        <a:p>
          <a:r>
            <a:rPr lang="en-US" sz="1400"/>
            <a:t>Data was exported to csv</a:t>
          </a:r>
        </a:p>
      </dgm:t>
    </dgm:pt>
    <dgm:pt modelId="{86B87A48-8064-4E87-B6BA-7BF40FB9332A}" type="parTrans" cxnId="{41C86C32-BD4C-48E3-A211-486F76BA84CD}">
      <dgm:prSet/>
      <dgm:spPr/>
      <dgm:t>
        <a:bodyPr/>
        <a:lstStyle/>
        <a:p>
          <a:endParaRPr lang="en-US"/>
        </a:p>
      </dgm:t>
    </dgm:pt>
    <dgm:pt modelId="{6A7D310E-B8BC-4559-8B0F-5EA20EBF516D}" type="sibTrans" cxnId="{41C86C32-BD4C-48E3-A211-486F76BA84CD}">
      <dgm:prSet/>
      <dgm:spPr/>
      <dgm:t>
        <a:bodyPr/>
        <a:lstStyle/>
        <a:p>
          <a:endParaRPr lang="en-US"/>
        </a:p>
      </dgm:t>
    </dgm:pt>
    <dgm:pt modelId="{9CB8DFEB-DE54-434A-BB03-D8A5129712A9}" type="pres">
      <dgm:prSet presAssocID="{457CADA0-2B63-4B9B-A175-543EC7CB3C32}" presName="linearFlow" presStyleCnt="0">
        <dgm:presLayoutVars>
          <dgm:resizeHandles val="exact"/>
        </dgm:presLayoutVars>
      </dgm:prSet>
      <dgm:spPr/>
    </dgm:pt>
    <dgm:pt modelId="{20765306-33CA-4622-8B24-0A50FA6C61C3}" type="pres">
      <dgm:prSet presAssocID="{F52BF7DD-E496-4396-99B4-69718669F2D5}" presName="node" presStyleLbl="node1" presStyleIdx="0" presStyleCnt="7" custScaleX="513003">
        <dgm:presLayoutVars>
          <dgm:bulletEnabled val="1"/>
        </dgm:presLayoutVars>
      </dgm:prSet>
      <dgm:spPr/>
    </dgm:pt>
    <dgm:pt modelId="{1A07C984-DE3C-4214-9641-1A9DCCC82D78}" type="pres">
      <dgm:prSet presAssocID="{56764057-3D9B-4524-B385-5A52499E1DF0}" presName="sibTrans" presStyleLbl="sibTrans2D1" presStyleIdx="0" presStyleCnt="6"/>
      <dgm:spPr/>
    </dgm:pt>
    <dgm:pt modelId="{B2F86EFB-DA3C-4338-B9B6-FFBFBE68972F}" type="pres">
      <dgm:prSet presAssocID="{56764057-3D9B-4524-B385-5A52499E1DF0}" presName="connectorText" presStyleLbl="sibTrans2D1" presStyleIdx="0" presStyleCnt="6"/>
      <dgm:spPr/>
    </dgm:pt>
    <dgm:pt modelId="{51993AF8-0644-4945-9DC1-F0256169960D}" type="pres">
      <dgm:prSet presAssocID="{4A6E91BF-DC1F-4F66-94D2-8FF0D7FA1B39}" presName="node" presStyleLbl="node1" presStyleIdx="1" presStyleCnt="7" custScaleX="510275">
        <dgm:presLayoutVars>
          <dgm:bulletEnabled val="1"/>
        </dgm:presLayoutVars>
      </dgm:prSet>
      <dgm:spPr/>
    </dgm:pt>
    <dgm:pt modelId="{B4CA8A28-8CE4-44AD-8FAA-12C474A4DECD}" type="pres">
      <dgm:prSet presAssocID="{46D0D62D-FFD5-4C37-AF60-C134C8B6AC2E}" presName="sibTrans" presStyleLbl="sibTrans2D1" presStyleIdx="1" presStyleCnt="6"/>
      <dgm:spPr/>
    </dgm:pt>
    <dgm:pt modelId="{32150A9E-657B-46BA-8FDC-0097CA1EDDF8}" type="pres">
      <dgm:prSet presAssocID="{46D0D62D-FFD5-4C37-AF60-C134C8B6AC2E}" presName="connectorText" presStyleLbl="sibTrans2D1" presStyleIdx="1" presStyleCnt="6"/>
      <dgm:spPr/>
    </dgm:pt>
    <dgm:pt modelId="{6C8BBC7C-65A0-411E-9BD8-A2DCF752B1F1}" type="pres">
      <dgm:prSet presAssocID="{B5D25B5F-3DB7-4AE2-B22F-BD3EBFAEFA0F}" presName="node" presStyleLbl="node1" presStyleIdx="2" presStyleCnt="7" custScaleX="512989">
        <dgm:presLayoutVars>
          <dgm:bulletEnabled val="1"/>
        </dgm:presLayoutVars>
      </dgm:prSet>
      <dgm:spPr/>
    </dgm:pt>
    <dgm:pt modelId="{6889F86C-263C-4803-B5C1-DA0794C9F79E}" type="pres">
      <dgm:prSet presAssocID="{D553C4DA-8D64-434D-997E-32488D41ECAC}" presName="sibTrans" presStyleLbl="sibTrans2D1" presStyleIdx="2" presStyleCnt="6"/>
      <dgm:spPr/>
    </dgm:pt>
    <dgm:pt modelId="{D256E9F0-9396-41DC-9AF2-504DF2AA170B}" type="pres">
      <dgm:prSet presAssocID="{D553C4DA-8D64-434D-997E-32488D41ECAC}" presName="connectorText" presStyleLbl="sibTrans2D1" presStyleIdx="2" presStyleCnt="6"/>
      <dgm:spPr/>
    </dgm:pt>
    <dgm:pt modelId="{725CF67A-83A6-4136-818E-6FE86E044C52}" type="pres">
      <dgm:prSet presAssocID="{FB94E0BE-0DF8-4D6E-B085-E71F6C8BCDB4}" presName="node" presStyleLbl="node1" presStyleIdx="3" presStyleCnt="7" custScaleX="512989">
        <dgm:presLayoutVars>
          <dgm:bulletEnabled val="1"/>
        </dgm:presLayoutVars>
      </dgm:prSet>
      <dgm:spPr/>
    </dgm:pt>
    <dgm:pt modelId="{DC9A9264-167D-4638-A19C-BF88633911A9}" type="pres">
      <dgm:prSet presAssocID="{B834A167-0463-4A88-A03A-BE071A8F42F8}" presName="sibTrans" presStyleLbl="sibTrans2D1" presStyleIdx="3" presStyleCnt="6"/>
      <dgm:spPr/>
    </dgm:pt>
    <dgm:pt modelId="{0671A877-4D5D-4EDA-8060-82568BCA1D0A}" type="pres">
      <dgm:prSet presAssocID="{B834A167-0463-4A88-A03A-BE071A8F42F8}" presName="connectorText" presStyleLbl="sibTrans2D1" presStyleIdx="3" presStyleCnt="6"/>
      <dgm:spPr/>
    </dgm:pt>
    <dgm:pt modelId="{B5722F03-B3BB-4FF6-8C33-74061B5A43C7}" type="pres">
      <dgm:prSet presAssocID="{CB36061E-0455-4775-967D-653C4B20C38B}" presName="node" presStyleLbl="node1" presStyleIdx="4" presStyleCnt="7" custScaleX="512989">
        <dgm:presLayoutVars>
          <dgm:bulletEnabled val="1"/>
        </dgm:presLayoutVars>
      </dgm:prSet>
      <dgm:spPr/>
    </dgm:pt>
    <dgm:pt modelId="{B8A77D02-2302-4DAE-9CB0-81BEABEF1CEE}" type="pres">
      <dgm:prSet presAssocID="{A68366F8-E27E-46EC-8170-1CF2638D0183}" presName="sibTrans" presStyleLbl="sibTrans2D1" presStyleIdx="4" presStyleCnt="6"/>
      <dgm:spPr/>
    </dgm:pt>
    <dgm:pt modelId="{06FB46B9-27A0-4363-9958-7A7BECAD0C0D}" type="pres">
      <dgm:prSet presAssocID="{A68366F8-E27E-46EC-8170-1CF2638D0183}" presName="connectorText" presStyleLbl="sibTrans2D1" presStyleIdx="4" presStyleCnt="6"/>
      <dgm:spPr/>
    </dgm:pt>
    <dgm:pt modelId="{48341184-10F6-44D4-B6D5-3B1AA2C5DDC7}" type="pres">
      <dgm:prSet presAssocID="{DB72430B-9AF9-4ECE-A4BA-73B02DBFA8AC}" presName="node" presStyleLbl="node1" presStyleIdx="5" presStyleCnt="7" custScaleX="512989">
        <dgm:presLayoutVars>
          <dgm:bulletEnabled val="1"/>
        </dgm:presLayoutVars>
      </dgm:prSet>
      <dgm:spPr/>
    </dgm:pt>
    <dgm:pt modelId="{51D500E0-8B23-44C1-A7DA-E31F8075DA1A}" type="pres">
      <dgm:prSet presAssocID="{18C8B40A-EAD6-4851-B8E7-7A90151FC74B}" presName="sibTrans" presStyleLbl="sibTrans2D1" presStyleIdx="5" presStyleCnt="6"/>
      <dgm:spPr/>
    </dgm:pt>
    <dgm:pt modelId="{4C3E2D32-645F-4E98-8A8D-64C61554695B}" type="pres">
      <dgm:prSet presAssocID="{18C8B40A-EAD6-4851-B8E7-7A90151FC74B}" presName="connectorText" presStyleLbl="sibTrans2D1" presStyleIdx="5" presStyleCnt="6"/>
      <dgm:spPr/>
    </dgm:pt>
    <dgm:pt modelId="{E9E29A60-5898-4281-8DD7-B43AC2649DBF}" type="pres">
      <dgm:prSet presAssocID="{13F40CB4-B144-4797-A12D-9225FEE6A0ED}" presName="node" presStyleLbl="node1" presStyleIdx="6" presStyleCnt="7" custScaleX="512989">
        <dgm:presLayoutVars>
          <dgm:bulletEnabled val="1"/>
        </dgm:presLayoutVars>
      </dgm:prSet>
      <dgm:spPr/>
    </dgm:pt>
  </dgm:ptLst>
  <dgm:cxnLst>
    <dgm:cxn modelId="{F25C3605-0A0A-47DC-9500-3908B285C043}" srcId="{457CADA0-2B63-4B9B-A175-543EC7CB3C32}" destId="{F52BF7DD-E496-4396-99B4-69718669F2D5}" srcOrd="0" destOrd="0" parTransId="{E7298273-537F-40A8-A587-4E12CBF1CE2C}" sibTransId="{56764057-3D9B-4524-B385-5A52499E1DF0}"/>
    <dgm:cxn modelId="{041E5612-032D-439A-AC14-A5050969B2BD}" type="presOf" srcId="{56764057-3D9B-4524-B385-5A52499E1DF0}" destId="{B2F86EFB-DA3C-4338-B9B6-FFBFBE68972F}" srcOrd="1" destOrd="0" presId="urn:microsoft.com/office/officeart/2005/8/layout/process2"/>
    <dgm:cxn modelId="{6080AC12-B360-46B9-B9FA-8A95236C9DD1}" type="presOf" srcId="{13F40CB4-B144-4797-A12D-9225FEE6A0ED}" destId="{E9E29A60-5898-4281-8DD7-B43AC2649DBF}" srcOrd="0" destOrd="0" presId="urn:microsoft.com/office/officeart/2005/8/layout/process2"/>
    <dgm:cxn modelId="{BABE091F-BCEC-4E15-BCD6-1CD3F23D04E9}" type="presOf" srcId="{F52BF7DD-E496-4396-99B4-69718669F2D5}" destId="{20765306-33CA-4622-8B24-0A50FA6C61C3}" srcOrd="0" destOrd="0" presId="urn:microsoft.com/office/officeart/2005/8/layout/process2"/>
    <dgm:cxn modelId="{3C44DD2B-AA25-44AE-860B-C1038572D34B}" srcId="{457CADA0-2B63-4B9B-A175-543EC7CB3C32}" destId="{FB94E0BE-0DF8-4D6E-B085-E71F6C8BCDB4}" srcOrd="3" destOrd="0" parTransId="{5BD46880-1329-463B-8EF3-7DA550661912}" sibTransId="{B834A167-0463-4A88-A03A-BE071A8F42F8}"/>
    <dgm:cxn modelId="{41C86C32-BD4C-48E3-A211-486F76BA84CD}" srcId="{457CADA0-2B63-4B9B-A175-543EC7CB3C32}" destId="{13F40CB4-B144-4797-A12D-9225FEE6A0ED}" srcOrd="6" destOrd="0" parTransId="{86B87A48-8064-4E87-B6BA-7BF40FB9332A}" sibTransId="{6A7D310E-B8BC-4559-8B0F-5EA20EBF516D}"/>
    <dgm:cxn modelId="{AB33B136-0956-4B90-A281-BD84A4F91579}" type="presOf" srcId="{B834A167-0463-4A88-A03A-BE071A8F42F8}" destId="{0671A877-4D5D-4EDA-8060-82568BCA1D0A}" srcOrd="1" destOrd="0" presId="urn:microsoft.com/office/officeart/2005/8/layout/process2"/>
    <dgm:cxn modelId="{58A31139-5F16-47AA-A4F5-D2E27D4C2425}" type="presOf" srcId="{4A6E91BF-DC1F-4F66-94D2-8FF0D7FA1B39}" destId="{51993AF8-0644-4945-9DC1-F0256169960D}" srcOrd="0" destOrd="0" presId="urn:microsoft.com/office/officeart/2005/8/layout/process2"/>
    <dgm:cxn modelId="{CC354B3D-405C-428F-8E43-DAB75D774626}" type="presOf" srcId="{D553C4DA-8D64-434D-997E-32488D41ECAC}" destId="{6889F86C-263C-4803-B5C1-DA0794C9F79E}" srcOrd="0" destOrd="0" presId="urn:microsoft.com/office/officeart/2005/8/layout/process2"/>
    <dgm:cxn modelId="{0D3B543D-DF61-4EA2-833C-2658AC80B1EE}" type="presOf" srcId="{B5D25B5F-3DB7-4AE2-B22F-BD3EBFAEFA0F}" destId="{6C8BBC7C-65A0-411E-9BD8-A2DCF752B1F1}" srcOrd="0" destOrd="0" presId="urn:microsoft.com/office/officeart/2005/8/layout/process2"/>
    <dgm:cxn modelId="{C3DD6C64-3233-482C-A4E7-33984AB51E05}" srcId="{457CADA0-2B63-4B9B-A175-543EC7CB3C32}" destId="{CB36061E-0455-4775-967D-653C4B20C38B}" srcOrd="4" destOrd="0" parTransId="{E64782A2-5F62-4F58-A249-4C4A4FD3A7BF}" sibTransId="{A68366F8-E27E-46EC-8170-1CF2638D0183}"/>
    <dgm:cxn modelId="{DB90DE74-B16B-4112-B8B2-BB30681FC5C8}" type="presOf" srcId="{D553C4DA-8D64-434D-997E-32488D41ECAC}" destId="{D256E9F0-9396-41DC-9AF2-504DF2AA170B}" srcOrd="1" destOrd="0" presId="urn:microsoft.com/office/officeart/2005/8/layout/process2"/>
    <dgm:cxn modelId="{08AABA75-523A-4F52-B967-6C9E531FE821}" srcId="{457CADA0-2B63-4B9B-A175-543EC7CB3C32}" destId="{4A6E91BF-DC1F-4F66-94D2-8FF0D7FA1B39}" srcOrd="1" destOrd="0" parTransId="{4B60AE41-C5F0-4CBD-A19E-17E35CFE95B6}" sibTransId="{46D0D62D-FFD5-4C37-AF60-C134C8B6AC2E}"/>
    <dgm:cxn modelId="{8FB2D789-4BFE-4D9D-AD47-A987476D0B71}" type="presOf" srcId="{A68366F8-E27E-46EC-8170-1CF2638D0183}" destId="{06FB46B9-27A0-4363-9958-7A7BECAD0C0D}" srcOrd="1" destOrd="0" presId="urn:microsoft.com/office/officeart/2005/8/layout/process2"/>
    <dgm:cxn modelId="{0B06968D-7A4D-4B8E-BA9F-FCF2636B41D6}" type="presOf" srcId="{DB72430B-9AF9-4ECE-A4BA-73B02DBFA8AC}" destId="{48341184-10F6-44D4-B6D5-3B1AA2C5DDC7}" srcOrd="0" destOrd="0" presId="urn:microsoft.com/office/officeart/2005/8/layout/process2"/>
    <dgm:cxn modelId="{CF6C3B94-8A87-41E4-8015-0E0621315379}" type="presOf" srcId="{18C8B40A-EAD6-4851-B8E7-7A90151FC74B}" destId="{51D500E0-8B23-44C1-A7DA-E31F8075DA1A}" srcOrd="0" destOrd="0" presId="urn:microsoft.com/office/officeart/2005/8/layout/process2"/>
    <dgm:cxn modelId="{FFC5FD97-4103-4CF4-9F78-679EFE57D602}" type="presOf" srcId="{B834A167-0463-4A88-A03A-BE071A8F42F8}" destId="{DC9A9264-167D-4638-A19C-BF88633911A9}" srcOrd="0" destOrd="0" presId="urn:microsoft.com/office/officeart/2005/8/layout/process2"/>
    <dgm:cxn modelId="{198DF8A7-1BA4-472F-B2CC-392080AF7DD1}" type="presOf" srcId="{18C8B40A-EAD6-4851-B8E7-7A90151FC74B}" destId="{4C3E2D32-645F-4E98-8A8D-64C61554695B}" srcOrd="1" destOrd="0" presId="urn:microsoft.com/office/officeart/2005/8/layout/process2"/>
    <dgm:cxn modelId="{D789F3AB-7967-4C89-A68A-DE2B331665DC}" type="presOf" srcId="{CB36061E-0455-4775-967D-653C4B20C38B}" destId="{B5722F03-B3BB-4FF6-8C33-74061B5A43C7}" srcOrd="0" destOrd="0" presId="urn:microsoft.com/office/officeart/2005/8/layout/process2"/>
    <dgm:cxn modelId="{1385AFAD-7A13-4D2A-A6AF-E940C73264D3}" type="presOf" srcId="{46D0D62D-FFD5-4C37-AF60-C134C8B6AC2E}" destId="{32150A9E-657B-46BA-8FDC-0097CA1EDDF8}" srcOrd="1" destOrd="0" presId="urn:microsoft.com/office/officeart/2005/8/layout/process2"/>
    <dgm:cxn modelId="{7D462CAE-C186-43E4-A78E-38D4F7E4FBC3}" type="presOf" srcId="{A68366F8-E27E-46EC-8170-1CF2638D0183}" destId="{B8A77D02-2302-4DAE-9CB0-81BEABEF1CEE}" srcOrd="0" destOrd="0" presId="urn:microsoft.com/office/officeart/2005/8/layout/process2"/>
    <dgm:cxn modelId="{4A6CA4B5-9C4C-4F62-B312-FDD7994021F3}" type="presOf" srcId="{FB94E0BE-0DF8-4D6E-B085-E71F6C8BCDB4}" destId="{725CF67A-83A6-4136-818E-6FE86E044C52}" srcOrd="0" destOrd="0" presId="urn:microsoft.com/office/officeart/2005/8/layout/process2"/>
    <dgm:cxn modelId="{F06A25B8-8DD5-47CA-BF4D-538D60CEBEBA}" srcId="{457CADA0-2B63-4B9B-A175-543EC7CB3C32}" destId="{B5D25B5F-3DB7-4AE2-B22F-BD3EBFAEFA0F}" srcOrd="2" destOrd="0" parTransId="{7F851708-DEBB-4F49-ADCA-C96D79057B9A}" sibTransId="{D553C4DA-8D64-434D-997E-32488D41ECAC}"/>
    <dgm:cxn modelId="{7A31A5CC-C72F-4026-98EF-B0ADF777E5E7}" type="presOf" srcId="{457CADA0-2B63-4B9B-A175-543EC7CB3C32}" destId="{9CB8DFEB-DE54-434A-BB03-D8A5129712A9}" srcOrd="0" destOrd="0" presId="urn:microsoft.com/office/officeart/2005/8/layout/process2"/>
    <dgm:cxn modelId="{FDFD64CE-3CC3-4814-8B64-513A0B46A42E}" type="presOf" srcId="{56764057-3D9B-4524-B385-5A52499E1DF0}" destId="{1A07C984-DE3C-4214-9641-1A9DCCC82D78}" srcOrd="0" destOrd="0" presId="urn:microsoft.com/office/officeart/2005/8/layout/process2"/>
    <dgm:cxn modelId="{D5154BD7-BE45-4CB4-B1EE-4A119250E9AB}" srcId="{457CADA0-2B63-4B9B-A175-543EC7CB3C32}" destId="{DB72430B-9AF9-4ECE-A4BA-73B02DBFA8AC}" srcOrd="5" destOrd="0" parTransId="{463B3908-7480-4FDE-B5A2-EA877C62A94E}" sibTransId="{18C8B40A-EAD6-4851-B8E7-7A90151FC74B}"/>
    <dgm:cxn modelId="{11EFE5D7-ACC5-43C8-A12E-07B921F4190D}" type="presOf" srcId="{46D0D62D-FFD5-4C37-AF60-C134C8B6AC2E}" destId="{B4CA8A28-8CE4-44AD-8FAA-12C474A4DECD}" srcOrd="0" destOrd="0" presId="urn:microsoft.com/office/officeart/2005/8/layout/process2"/>
    <dgm:cxn modelId="{094CB1F7-665D-4D49-ACB0-966EADB2A1F1}" type="presParOf" srcId="{9CB8DFEB-DE54-434A-BB03-D8A5129712A9}" destId="{20765306-33CA-4622-8B24-0A50FA6C61C3}" srcOrd="0" destOrd="0" presId="urn:microsoft.com/office/officeart/2005/8/layout/process2"/>
    <dgm:cxn modelId="{1314FFD7-F452-4C0E-B918-DD0BA3A559C2}" type="presParOf" srcId="{9CB8DFEB-DE54-434A-BB03-D8A5129712A9}" destId="{1A07C984-DE3C-4214-9641-1A9DCCC82D78}" srcOrd="1" destOrd="0" presId="urn:microsoft.com/office/officeart/2005/8/layout/process2"/>
    <dgm:cxn modelId="{819D85AB-1507-49AF-923F-0B7EF55C25BE}" type="presParOf" srcId="{1A07C984-DE3C-4214-9641-1A9DCCC82D78}" destId="{B2F86EFB-DA3C-4338-B9B6-FFBFBE68972F}" srcOrd="0" destOrd="0" presId="urn:microsoft.com/office/officeart/2005/8/layout/process2"/>
    <dgm:cxn modelId="{2EE7DBB7-B7A5-4726-AE32-CDCA09235595}" type="presParOf" srcId="{9CB8DFEB-DE54-434A-BB03-D8A5129712A9}" destId="{51993AF8-0644-4945-9DC1-F0256169960D}" srcOrd="2" destOrd="0" presId="urn:microsoft.com/office/officeart/2005/8/layout/process2"/>
    <dgm:cxn modelId="{37D27E14-1EFB-4E4A-9C63-EE39C0BC77F2}" type="presParOf" srcId="{9CB8DFEB-DE54-434A-BB03-D8A5129712A9}" destId="{B4CA8A28-8CE4-44AD-8FAA-12C474A4DECD}" srcOrd="3" destOrd="0" presId="urn:microsoft.com/office/officeart/2005/8/layout/process2"/>
    <dgm:cxn modelId="{B03CE6CB-91AC-46DB-913C-4D917589B591}" type="presParOf" srcId="{B4CA8A28-8CE4-44AD-8FAA-12C474A4DECD}" destId="{32150A9E-657B-46BA-8FDC-0097CA1EDDF8}" srcOrd="0" destOrd="0" presId="urn:microsoft.com/office/officeart/2005/8/layout/process2"/>
    <dgm:cxn modelId="{D496CC9D-D732-4F78-9DDD-2D47914C7D41}" type="presParOf" srcId="{9CB8DFEB-DE54-434A-BB03-D8A5129712A9}" destId="{6C8BBC7C-65A0-411E-9BD8-A2DCF752B1F1}" srcOrd="4" destOrd="0" presId="urn:microsoft.com/office/officeart/2005/8/layout/process2"/>
    <dgm:cxn modelId="{3879664B-D179-428B-9654-5375C0E033EC}" type="presParOf" srcId="{9CB8DFEB-DE54-434A-BB03-D8A5129712A9}" destId="{6889F86C-263C-4803-B5C1-DA0794C9F79E}" srcOrd="5" destOrd="0" presId="urn:microsoft.com/office/officeart/2005/8/layout/process2"/>
    <dgm:cxn modelId="{294CBE42-83A4-4D26-A78A-05F2EAD3B094}" type="presParOf" srcId="{6889F86C-263C-4803-B5C1-DA0794C9F79E}" destId="{D256E9F0-9396-41DC-9AF2-504DF2AA170B}" srcOrd="0" destOrd="0" presId="urn:microsoft.com/office/officeart/2005/8/layout/process2"/>
    <dgm:cxn modelId="{5DD9ECFB-4752-4031-91BE-4E961EDD03D2}" type="presParOf" srcId="{9CB8DFEB-DE54-434A-BB03-D8A5129712A9}" destId="{725CF67A-83A6-4136-818E-6FE86E044C52}" srcOrd="6" destOrd="0" presId="urn:microsoft.com/office/officeart/2005/8/layout/process2"/>
    <dgm:cxn modelId="{08A7C5BC-475E-4FE5-8D95-97C7695E4DD9}" type="presParOf" srcId="{9CB8DFEB-DE54-434A-BB03-D8A5129712A9}" destId="{DC9A9264-167D-4638-A19C-BF88633911A9}" srcOrd="7" destOrd="0" presId="urn:microsoft.com/office/officeart/2005/8/layout/process2"/>
    <dgm:cxn modelId="{E6C0E4A5-9190-48FA-95D9-3066172964DE}" type="presParOf" srcId="{DC9A9264-167D-4638-A19C-BF88633911A9}" destId="{0671A877-4D5D-4EDA-8060-82568BCA1D0A}" srcOrd="0" destOrd="0" presId="urn:microsoft.com/office/officeart/2005/8/layout/process2"/>
    <dgm:cxn modelId="{7B9E34C9-ED72-494F-8EB0-F53EB3DF2A9E}" type="presParOf" srcId="{9CB8DFEB-DE54-434A-BB03-D8A5129712A9}" destId="{B5722F03-B3BB-4FF6-8C33-74061B5A43C7}" srcOrd="8" destOrd="0" presId="urn:microsoft.com/office/officeart/2005/8/layout/process2"/>
    <dgm:cxn modelId="{3F468B4B-89EB-444D-9A85-CB964939EEAE}" type="presParOf" srcId="{9CB8DFEB-DE54-434A-BB03-D8A5129712A9}" destId="{B8A77D02-2302-4DAE-9CB0-81BEABEF1CEE}" srcOrd="9" destOrd="0" presId="urn:microsoft.com/office/officeart/2005/8/layout/process2"/>
    <dgm:cxn modelId="{64CEAB76-0F4F-4A26-A0A0-AC2E87ABE3C9}" type="presParOf" srcId="{B8A77D02-2302-4DAE-9CB0-81BEABEF1CEE}" destId="{06FB46B9-27A0-4363-9958-7A7BECAD0C0D}" srcOrd="0" destOrd="0" presId="urn:microsoft.com/office/officeart/2005/8/layout/process2"/>
    <dgm:cxn modelId="{1F1D1071-4632-4184-AE6C-F94AABB5B23A}" type="presParOf" srcId="{9CB8DFEB-DE54-434A-BB03-D8A5129712A9}" destId="{48341184-10F6-44D4-B6D5-3B1AA2C5DDC7}" srcOrd="10" destOrd="0" presId="urn:microsoft.com/office/officeart/2005/8/layout/process2"/>
    <dgm:cxn modelId="{3631AA7A-3338-4158-9DC0-05FC0BEC9EE3}" type="presParOf" srcId="{9CB8DFEB-DE54-434A-BB03-D8A5129712A9}" destId="{51D500E0-8B23-44C1-A7DA-E31F8075DA1A}" srcOrd="11" destOrd="0" presId="urn:microsoft.com/office/officeart/2005/8/layout/process2"/>
    <dgm:cxn modelId="{BD2E1297-8A5C-4890-877B-92C1833CF88D}" type="presParOf" srcId="{51D500E0-8B23-44C1-A7DA-E31F8075DA1A}" destId="{4C3E2D32-645F-4E98-8A8D-64C61554695B}" srcOrd="0" destOrd="0" presId="urn:microsoft.com/office/officeart/2005/8/layout/process2"/>
    <dgm:cxn modelId="{41181338-BA05-4172-92FA-2E35A8556E9A}" type="presParOf" srcId="{9CB8DFEB-DE54-434A-BB03-D8A5129712A9}" destId="{E9E29A60-5898-4281-8DD7-B43AC2649DBF}" srcOrd="12" destOrd="0" presId="urn:microsoft.com/office/officeart/2005/8/layout/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57CADA0-2B63-4B9B-A175-543EC7CB3C32}" type="doc">
      <dgm:prSet loTypeId="urn:microsoft.com/office/officeart/2005/8/layout/process2" loCatId="process" qsTypeId="urn:microsoft.com/office/officeart/2005/8/quickstyle/simple1" qsCatId="simple" csTypeId="urn:microsoft.com/office/officeart/2005/8/colors/accent1_2" csCatId="accent1" phldr="1"/>
      <dgm:spPr/>
    </dgm:pt>
    <dgm:pt modelId="{F52BF7DD-E496-4396-99B4-69718669F2D5}">
      <dgm:prSet phldrT="[Text]" custT="1"/>
      <dgm:spPr/>
      <dgm:t>
        <a:bodyPr/>
        <a:lstStyle/>
        <a:p>
          <a:r>
            <a:rPr lang="en-US" sz="1100"/>
            <a:t>Loaded dataset from previous steps using pd.read_csv(), Identified missing values and which columns are numerical or categorical</a:t>
          </a:r>
        </a:p>
      </dgm:t>
    </dgm:pt>
    <dgm:pt modelId="{E7298273-537F-40A8-A587-4E12CBF1CE2C}" type="parTrans" cxnId="{F25C3605-0A0A-47DC-9500-3908B285C043}">
      <dgm:prSet/>
      <dgm:spPr/>
      <dgm:t>
        <a:bodyPr/>
        <a:lstStyle/>
        <a:p>
          <a:endParaRPr lang="en-US" sz="1100"/>
        </a:p>
      </dgm:t>
    </dgm:pt>
    <dgm:pt modelId="{56764057-3D9B-4524-B385-5A52499E1DF0}" type="sibTrans" cxnId="{F25C3605-0A0A-47DC-9500-3908B285C043}">
      <dgm:prSet custT="1"/>
      <dgm:spPr/>
      <dgm:t>
        <a:bodyPr/>
        <a:lstStyle/>
        <a:p>
          <a:endParaRPr lang="en-US" sz="1100"/>
        </a:p>
      </dgm:t>
    </dgm:pt>
    <dgm:pt modelId="{4A6E91BF-DC1F-4F66-94D2-8FF0D7FA1B39}">
      <dgm:prSet phldrT="[Text]" custT="1"/>
      <dgm:spPr/>
      <dgm:t>
        <a:bodyPr/>
        <a:lstStyle/>
        <a:p>
          <a:r>
            <a:rPr lang="en-US" sz="1100"/>
            <a:t>Calculated # of launches at each site, # of orbit types and occurences, # of mission outcomes and occurences outcomes for each orbit type using the method value._counts()</a:t>
          </a:r>
        </a:p>
      </dgm:t>
    </dgm:pt>
    <dgm:pt modelId="{4B60AE41-C5F0-4CBD-A19E-17E35CFE95B6}" type="parTrans" cxnId="{08AABA75-523A-4F52-B967-6C9E531FE821}">
      <dgm:prSet/>
      <dgm:spPr/>
      <dgm:t>
        <a:bodyPr/>
        <a:lstStyle/>
        <a:p>
          <a:endParaRPr lang="en-US" sz="1100"/>
        </a:p>
      </dgm:t>
    </dgm:pt>
    <dgm:pt modelId="{46D0D62D-FFD5-4C37-AF60-C134C8B6AC2E}" type="sibTrans" cxnId="{08AABA75-523A-4F52-B967-6C9E531FE821}">
      <dgm:prSet custT="1"/>
      <dgm:spPr/>
      <dgm:t>
        <a:bodyPr/>
        <a:lstStyle/>
        <a:p>
          <a:endParaRPr lang="en-US" sz="1100"/>
        </a:p>
      </dgm:t>
    </dgm:pt>
    <dgm:pt modelId="{B5D25B5F-3DB7-4AE2-B22F-BD3EBFAEFA0F}">
      <dgm:prSet phldrT="[Text]" custT="1"/>
      <dgm:spPr/>
      <dgm:t>
        <a:bodyPr/>
        <a:lstStyle/>
        <a:p>
          <a:r>
            <a:rPr lang="en-US" sz="1100"/>
            <a:t>Created</a:t>
          </a:r>
          <a:r>
            <a:rPr lang="en-US" sz="1100" baseline="0"/>
            <a:t> a bad_outcomes set using the following types of landing outcomes: False ASDS, False Ocean, False RTLS, None ASDS and None None</a:t>
          </a:r>
          <a:endParaRPr lang="en-US" sz="1100"/>
        </a:p>
      </dgm:t>
    </dgm:pt>
    <dgm:pt modelId="{7F851708-DEBB-4F49-ADCA-C96D79057B9A}" type="parTrans" cxnId="{F06A25B8-8DD5-47CA-BF4D-538D60CEBEBA}">
      <dgm:prSet/>
      <dgm:spPr/>
      <dgm:t>
        <a:bodyPr/>
        <a:lstStyle/>
        <a:p>
          <a:endParaRPr lang="en-US" sz="1100"/>
        </a:p>
      </dgm:t>
    </dgm:pt>
    <dgm:pt modelId="{D553C4DA-8D64-434D-997E-32488D41ECAC}" type="sibTrans" cxnId="{F06A25B8-8DD5-47CA-BF4D-538D60CEBEBA}">
      <dgm:prSet custT="1"/>
      <dgm:spPr/>
      <dgm:t>
        <a:bodyPr/>
        <a:lstStyle/>
        <a:p>
          <a:endParaRPr lang="en-US" sz="1100"/>
        </a:p>
      </dgm:t>
    </dgm:pt>
    <dgm:pt modelId="{FB94E0BE-0DF8-4D6E-B085-E71F6C8BCDB4}">
      <dgm:prSet custT="1"/>
      <dgm:spPr/>
      <dgm:t>
        <a:bodyPr/>
        <a:lstStyle/>
        <a:p>
          <a:r>
            <a:rPr lang="en-US" sz="1100"/>
            <a:t>Created a landing outcome label from the outcome column and bad_outcomes set using a loop with an if/else statement, the results were then assigned to the variable landing_class, column name Class. 1 = successful outcome 0 = bad outcome</a:t>
          </a:r>
        </a:p>
      </dgm:t>
    </dgm:pt>
    <dgm:pt modelId="{5BD46880-1329-463B-8EF3-7DA550661912}" type="parTrans" cxnId="{3C44DD2B-AA25-44AE-860B-C1038572D34B}">
      <dgm:prSet/>
      <dgm:spPr/>
      <dgm:t>
        <a:bodyPr/>
        <a:lstStyle/>
        <a:p>
          <a:endParaRPr lang="en-US" sz="1100"/>
        </a:p>
      </dgm:t>
    </dgm:pt>
    <dgm:pt modelId="{B834A167-0463-4A88-A03A-BE071A8F42F8}" type="sibTrans" cxnId="{3C44DD2B-AA25-44AE-860B-C1038572D34B}">
      <dgm:prSet custT="1"/>
      <dgm:spPr/>
      <dgm:t>
        <a:bodyPr/>
        <a:lstStyle/>
        <a:p>
          <a:endParaRPr lang="en-US" sz="1100"/>
        </a:p>
      </dgm:t>
    </dgm:pt>
    <dgm:pt modelId="{CB36061E-0455-4775-967D-653C4B20C38B}">
      <dgm:prSet custT="1"/>
      <dgm:spPr/>
      <dgm:t>
        <a:bodyPr/>
        <a:lstStyle/>
        <a:p>
          <a:r>
            <a:rPr lang="en-US" sz="1100"/>
            <a:t>df["Class"].mean() was then used to calculate a success rate of roughly 66.67%</a:t>
          </a:r>
        </a:p>
      </dgm:t>
    </dgm:pt>
    <dgm:pt modelId="{E64782A2-5F62-4F58-A249-4C4A4FD3A7BF}" type="parTrans" cxnId="{C3DD6C64-3233-482C-A4E7-33984AB51E05}">
      <dgm:prSet/>
      <dgm:spPr/>
      <dgm:t>
        <a:bodyPr/>
        <a:lstStyle/>
        <a:p>
          <a:endParaRPr lang="en-US" sz="1100"/>
        </a:p>
      </dgm:t>
    </dgm:pt>
    <dgm:pt modelId="{A68366F8-E27E-46EC-8170-1CF2638D0183}" type="sibTrans" cxnId="{C3DD6C64-3233-482C-A4E7-33984AB51E05}">
      <dgm:prSet custT="1"/>
      <dgm:spPr/>
      <dgm:t>
        <a:bodyPr/>
        <a:lstStyle/>
        <a:p>
          <a:endParaRPr lang="en-US" sz="1100"/>
        </a:p>
      </dgm:t>
    </dgm:pt>
    <dgm:pt modelId="{9CB8DFEB-DE54-434A-BB03-D8A5129712A9}" type="pres">
      <dgm:prSet presAssocID="{457CADA0-2B63-4B9B-A175-543EC7CB3C32}" presName="linearFlow" presStyleCnt="0">
        <dgm:presLayoutVars>
          <dgm:resizeHandles val="exact"/>
        </dgm:presLayoutVars>
      </dgm:prSet>
      <dgm:spPr/>
    </dgm:pt>
    <dgm:pt modelId="{20765306-33CA-4622-8B24-0A50FA6C61C3}" type="pres">
      <dgm:prSet presAssocID="{F52BF7DD-E496-4396-99B4-69718669F2D5}" presName="node" presStyleLbl="node1" presStyleIdx="0" presStyleCnt="5" custScaleX="510275" custScaleY="99838">
        <dgm:presLayoutVars>
          <dgm:bulletEnabled val="1"/>
        </dgm:presLayoutVars>
      </dgm:prSet>
      <dgm:spPr/>
    </dgm:pt>
    <dgm:pt modelId="{1A07C984-DE3C-4214-9641-1A9DCCC82D78}" type="pres">
      <dgm:prSet presAssocID="{56764057-3D9B-4524-B385-5A52499E1DF0}" presName="sibTrans" presStyleLbl="sibTrans2D1" presStyleIdx="0" presStyleCnt="4"/>
      <dgm:spPr/>
    </dgm:pt>
    <dgm:pt modelId="{B2F86EFB-DA3C-4338-B9B6-FFBFBE68972F}" type="pres">
      <dgm:prSet presAssocID="{56764057-3D9B-4524-B385-5A52499E1DF0}" presName="connectorText" presStyleLbl="sibTrans2D1" presStyleIdx="0" presStyleCnt="4"/>
      <dgm:spPr/>
    </dgm:pt>
    <dgm:pt modelId="{51993AF8-0644-4945-9DC1-F0256169960D}" type="pres">
      <dgm:prSet presAssocID="{4A6E91BF-DC1F-4F66-94D2-8FF0D7FA1B39}" presName="node" presStyleLbl="node1" presStyleIdx="1" presStyleCnt="5" custScaleX="510275" custScaleY="99838">
        <dgm:presLayoutVars>
          <dgm:bulletEnabled val="1"/>
        </dgm:presLayoutVars>
      </dgm:prSet>
      <dgm:spPr/>
    </dgm:pt>
    <dgm:pt modelId="{B4CA8A28-8CE4-44AD-8FAA-12C474A4DECD}" type="pres">
      <dgm:prSet presAssocID="{46D0D62D-FFD5-4C37-AF60-C134C8B6AC2E}" presName="sibTrans" presStyleLbl="sibTrans2D1" presStyleIdx="1" presStyleCnt="4"/>
      <dgm:spPr/>
    </dgm:pt>
    <dgm:pt modelId="{32150A9E-657B-46BA-8FDC-0097CA1EDDF8}" type="pres">
      <dgm:prSet presAssocID="{46D0D62D-FFD5-4C37-AF60-C134C8B6AC2E}" presName="connectorText" presStyleLbl="sibTrans2D1" presStyleIdx="1" presStyleCnt="4"/>
      <dgm:spPr/>
    </dgm:pt>
    <dgm:pt modelId="{6C8BBC7C-65A0-411E-9BD8-A2DCF752B1F1}" type="pres">
      <dgm:prSet presAssocID="{B5D25B5F-3DB7-4AE2-B22F-BD3EBFAEFA0F}" presName="node" presStyleLbl="node1" presStyleIdx="2" presStyleCnt="5" custScaleX="510275" custScaleY="99838">
        <dgm:presLayoutVars>
          <dgm:bulletEnabled val="1"/>
        </dgm:presLayoutVars>
      </dgm:prSet>
      <dgm:spPr/>
    </dgm:pt>
    <dgm:pt modelId="{6889F86C-263C-4803-B5C1-DA0794C9F79E}" type="pres">
      <dgm:prSet presAssocID="{D553C4DA-8D64-434D-997E-32488D41ECAC}" presName="sibTrans" presStyleLbl="sibTrans2D1" presStyleIdx="2" presStyleCnt="4"/>
      <dgm:spPr/>
    </dgm:pt>
    <dgm:pt modelId="{D256E9F0-9396-41DC-9AF2-504DF2AA170B}" type="pres">
      <dgm:prSet presAssocID="{D553C4DA-8D64-434D-997E-32488D41ECAC}" presName="connectorText" presStyleLbl="sibTrans2D1" presStyleIdx="2" presStyleCnt="4"/>
      <dgm:spPr/>
    </dgm:pt>
    <dgm:pt modelId="{725CF67A-83A6-4136-818E-6FE86E044C52}" type="pres">
      <dgm:prSet presAssocID="{FB94E0BE-0DF8-4D6E-B085-E71F6C8BCDB4}" presName="node" presStyleLbl="node1" presStyleIdx="3" presStyleCnt="5" custScaleX="510275" custScaleY="99838">
        <dgm:presLayoutVars>
          <dgm:bulletEnabled val="1"/>
        </dgm:presLayoutVars>
      </dgm:prSet>
      <dgm:spPr/>
    </dgm:pt>
    <dgm:pt modelId="{DC9A9264-167D-4638-A19C-BF88633911A9}" type="pres">
      <dgm:prSet presAssocID="{B834A167-0463-4A88-A03A-BE071A8F42F8}" presName="sibTrans" presStyleLbl="sibTrans2D1" presStyleIdx="3" presStyleCnt="4"/>
      <dgm:spPr/>
    </dgm:pt>
    <dgm:pt modelId="{0671A877-4D5D-4EDA-8060-82568BCA1D0A}" type="pres">
      <dgm:prSet presAssocID="{B834A167-0463-4A88-A03A-BE071A8F42F8}" presName="connectorText" presStyleLbl="sibTrans2D1" presStyleIdx="3" presStyleCnt="4"/>
      <dgm:spPr/>
    </dgm:pt>
    <dgm:pt modelId="{B5722F03-B3BB-4FF6-8C33-74061B5A43C7}" type="pres">
      <dgm:prSet presAssocID="{CB36061E-0455-4775-967D-653C4B20C38B}" presName="node" presStyleLbl="node1" presStyleIdx="4" presStyleCnt="5" custScaleX="512989" custScaleY="95261" custLinFactNeighborX="748">
        <dgm:presLayoutVars>
          <dgm:bulletEnabled val="1"/>
        </dgm:presLayoutVars>
      </dgm:prSet>
      <dgm:spPr/>
    </dgm:pt>
  </dgm:ptLst>
  <dgm:cxnLst>
    <dgm:cxn modelId="{F25C3605-0A0A-47DC-9500-3908B285C043}" srcId="{457CADA0-2B63-4B9B-A175-543EC7CB3C32}" destId="{F52BF7DD-E496-4396-99B4-69718669F2D5}" srcOrd="0" destOrd="0" parTransId="{E7298273-537F-40A8-A587-4E12CBF1CE2C}" sibTransId="{56764057-3D9B-4524-B385-5A52499E1DF0}"/>
    <dgm:cxn modelId="{041E5612-032D-439A-AC14-A5050969B2BD}" type="presOf" srcId="{56764057-3D9B-4524-B385-5A52499E1DF0}" destId="{B2F86EFB-DA3C-4338-B9B6-FFBFBE68972F}" srcOrd="1" destOrd="0" presId="urn:microsoft.com/office/officeart/2005/8/layout/process2"/>
    <dgm:cxn modelId="{BABE091F-BCEC-4E15-BCD6-1CD3F23D04E9}" type="presOf" srcId="{F52BF7DD-E496-4396-99B4-69718669F2D5}" destId="{20765306-33CA-4622-8B24-0A50FA6C61C3}" srcOrd="0" destOrd="0" presId="urn:microsoft.com/office/officeart/2005/8/layout/process2"/>
    <dgm:cxn modelId="{3C44DD2B-AA25-44AE-860B-C1038572D34B}" srcId="{457CADA0-2B63-4B9B-A175-543EC7CB3C32}" destId="{FB94E0BE-0DF8-4D6E-B085-E71F6C8BCDB4}" srcOrd="3" destOrd="0" parTransId="{5BD46880-1329-463B-8EF3-7DA550661912}" sibTransId="{B834A167-0463-4A88-A03A-BE071A8F42F8}"/>
    <dgm:cxn modelId="{AB33B136-0956-4B90-A281-BD84A4F91579}" type="presOf" srcId="{B834A167-0463-4A88-A03A-BE071A8F42F8}" destId="{0671A877-4D5D-4EDA-8060-82568BCA1D0A}" srcOrd="1" destOrd="0" presId="urn:microsoft.com/office/officeart/2005/8/layout/process2"/>
    <dgm:cxn modelId="{58A31139-5F16-47AA-A4F5-D2E27D4C2425}" type="presOf" srcId="{4A6E91BF-DC1F-4F66-94D2-8FF0D7FA1B39}" destId="{51993AF8-0644-4945-9DC1-F0256169960D}" srcOrd="0" destOrd="0" presId="urn:microsoft.com/office/officeart/2005/8/layout/process2"/>
    <dgm:cxn modelId="{CC354B3D-405C-428F-8E43-DAB75D774626}" type="presOf" srcId="{D553C4DA-8D64-434D-997E-32488D41ECAC}" destId="{6889F86C-263C-4803-B5C1-DA0794C9F79E}" srcOrd="0" destOrd="0" presId="urn:microsoft.com/office/officeart/2005/8/layout/process2"/>
    <dgm:cxn modelId="{0D3B543D-DF61-4EA2-833C-2658AC80B1EE}" type="presOf" srcId="{B5D25B5F-3DB7-4AE2-B22F-BD3EBFAEFA0F}" destId="{6C8BBC7C-65A0-411E-9BD8-A2DCF752B1F1}" srcOrd="0" destOrd="0" presId="urn:microsoft.com/office/officeart/2005/8/layout/process2"/>
    <dgm:cxn modelId="{C3DD6C64-3233-482C-A4E7-33984AB51E05}" srcId="{457CADA0-2B63-4B9B-A175-543EC7CB3C32}" destId="{CB36061E-0455-4775-967D-653C4B20C38B}" srcOrd="4" destOrd="0" parTransId="{E64782A2-5F62-4F58-A249-4C4A4FD3A7BF}" sibTransId="{A68366F8-E27E-46EC-8170-1CF2638D0183}"/>
    <dgm:cxn modelId="{DB90DE74-B16B-4112-B8B2-BB30681FC5C8}" type="presOf" srcId="{D553C4DA-8D64-434D-997E-32488D41ECAC}" destId="{D256E9F0-9396-41DC-9AF2-504DF2AA170B}" srcOrd="1" destOrd="0" presId="urn:microsoft.com/office/officeart/2005/8/layout/process2"/>
    <dgm:cxn modelId="{08AABA75-523A-4F52-B967-6C9E531FE821}" srcId="{457CADA0-2B63-4B9B-A175-543EC7CB3C32}" destId="{4A6E91BF-DC1F-4F66-94D2-8FF0D7FA1B39}" srcOrd="1" destOrd="0" parTransId="{4B60AE41-C5F0-4CBD-A19E-17E35CFE95B6}" sibTransId="{46D0D62D-FFD5-4C37-AF60-C134C8B6AC2E}"/>
    <dgm:cxn modelId="{FFC5FD97-4103-4CF4-9F78-679EFE57D602}" type="presOf" srcId="{B834A167-0463-4A88-A03A-BE071A8F42F8}" destId="{DC9A9264-167D-4638-A19C-BF88633911A9}" srcOrd="0" destOrd="0" presId="urn:microsoft.com/office/officeart/2005/8/layout/process2"/>
    <dgm:cxn modelId="{D789F3AB-7967-4C89-A68A-DE2B331665DC}" type="presOf" srcId="{CB36061E-0455-4775-967D-653C4B20C38B}" destId="{B5722F03-B3BB-4FF6-8C33-74061B5A43C7}" srcOrd="0" destOrd="0" presId="urn:microsoft.com/office/officeart/2005/8/layout/process2"/>
    <dgm:cxn modelId="{1385AFAD-7A13-4D2A-A6AF-E940C73264D3}" type="presOf" srcId="{46D0D62D-FFD5-4C37-AF60-C134C8B6AC2E}" destId="{32150A9E-657B-46BA-8FDC-0097CA1EDDF8}" srcOrd="1" destOrd="0" presId="urn:microsoft.com/office/officeart/2005/8/layout/process2"/>
    <dgm:cxn modelId="{4A6CA4B5-9C4C-4F62-B312-FDD7994021F3}" type="presOf" srcId="{FB94E0BE-0DF8-4D6E-B085-E71F6C8BCDB4}" destId="{725CF67A-83A6-4136-818E-6FE86E044C52}" srcOrd="0" destOrd="0" presId="urn:microsoft.com/office/officeart/2005/8/layout/process2"/>
    <dgm:cxn modelId="{F06A25B8-8DD5-47CA-BF4D-538D60CEBEBA}" srcId="{457CADA0-2B63-4B9B-A175-543EC7CB3C32}" destId="{B5D25B5F-3DB7-4AE2-B22F-BD3EBFAEFA0F}" srcOrd="2" destOrd="0" parTransId="{7F851708-DEBB-4F49-ADCA-C96D79057B9A}" sibTransId="{D553C4DA-8D64-434D-997E-32488D41ECAC}"/>
    <dgm:cxn modelId="{7A31A5CC-C72F-4026-98EF-B0ADF777E5E7}" type="presOf" srcId="{457CADA0-2B63-4B9B-A175-543EC7CB3C32}" destId="{9CB8DFEB-DE54-434A-BB03-D8A5129712A9}" srcOrd="0" destOrd="0" presId="urn:microsoft.com/office/officeart/2005/8/layout/process2"/>
    <dgm:cxn modelId="{FDFD64CE-3CC3-4814-8B64-513A0B46A42E}" type="presOf" srcId="{56764057-3D9B-4524-B385-5A52499E1DF0}" destId="{1A07C984-DE3C-4214-9641-1A9DCCC82D78}" srcOrd="0" destOrd="0" presId="urn:microsoft.com/office/officeart/2005/8/layout/process2"/>
    <dgm:cxn modelId="{11EFE5D7-ACC5-43C8-A12E-07B921F4190D}" type="presOf" srcId="{46D0D62D-FFD5-4C37-AF60-C134C8B6AC2E}" destId="{B4CA8A28-8CE4-44AD-8FAA-12C474A4DECD}" srcOrd="0" destOrd="0" presId="urn:microsoft.com/office/officeart/2005/8/layout/process2"/>
    <dgm:cxn modelId="{094CB1F7-665D-4D49-ACB0-966EADB2A1F1}" type="presParOf" srcId="{9CB8DFEB-DE54-434A-BB03-D8A5129712A9}" destId="{20765306-33CA-4622-8B24-0A50FA6C61C3}" srcOrd="0" destOrd="0" presId="urn:microsoft.com/office/officeart/2005/8/layout/process2"/>
    <dgm:cxn modelId="{1314FFD7-F452-4C0E-B918-DD0BA3A559C2}" type="presParOf" srcId="{9CB8DFEB-DE54-434A-BB03-D8A5129712A9}" destId="{1A07C984-DE3C-4214-9641-1A9DCCC82D78}" srcOrd="1" destOrd="0" presId="urn:microsoft.com/office/officeart/2005/8/layout/process2"/>
    <dgm:cxn modelId="{819D85AB-1507-49AF-923F-0B7EF55C25BE}" type="presParOf" srcId="{1A07C984-DE3C-4214-9641-1A9DCCC82D78}" destId="{B2F86EFB-DA3C-4338-B9B6-FFBFBE68972F}" srcOrd="0" destOrd="0" presId="urn:microsoft.com/office/officeart/2005/8/layout/process2"/>
    <dgm:cxn modelId="{2EE7DBB7-B7A5-4726-AE32-CDCA09235595}" type="presParOf" srcId="{9CB8DFEB-DE54-434A-BB03-D8A5129712A9}" destId="{51993AF8-0644-4945-9DC1-F0256169960D}" srcOrd="2" destOrd="0" presId="urn:microsoft.com/office/officeart/2005/8/layout/process2"/>
    <dgm:cxn modelId="{37D27E14-1EFB-4E4A-9C63-EE39C0BC77F2}" type="presParOf" srcId="{9CB8DFEB-DE54-434A-BB03-D8A5129712A9}" destId="{B4CA8A28-8CE4-44AD-8FAA-12C474A4DECD}" srcOrd="3" destOrd="0" presId="urn:microsoft.com/office/officeart/2005/8/layout/process2"/>
    <dgm:cxn modelId="{B03CE6CB-91AC-46DB-913C-4D917589B591}" type="presParOf" srcId="{B4CA8A28-8CE4-44AD-8FAA-12C474A4DECD}" destId="{32150A9E-657B-46BA-8FDC-0097CA1EDDF8}" srcOrd="0" destOrd="0" presId="urn:microsoft.com/office/officeart/2005/8/layout/process2"/>
    <dgm:cxn modelId="{D496CC9D-D732-4F78-9DDD-2D47914C7D41}" type="presParOf" srcId="{9CB8DFEB-DE54-434A-BB03-D8A5129712A9}" destId="{6C8BBC7C-65A0-411E-9BD8-A2DCF752B1F1}" srcOrd="4" destOrd="0" presId="urn:microsoft.com/office/officeart/2005/8/layout/process2"/>
    <dgm:cxn modelId="{3879664B-D179-428B-9654-5375C0E033EC}" type="presParOf" srcId="{9CB8DFEB-DE54-434A-BB03-D8A5129712A9}" destId="{6889F86C-263C-4803-B5C1-DA0794C9F79E}" srcOrd="5" destOrd="0" presId="urn:microsoft.com/office/officeart/2005/8/layout/process2"/>
    <dgm:cxn modelId="{294CBE42-83A4-4D26-A78A-05F2EAD3B094}" type="presParOf" srcId="{6889F86C-263C-4803-B5C1-DA0794C9F79E}" destId="{D256E9F0-9396-41DC-9AF2-504DF2AA170B}" srcOrd="0" destOrd="0" presId="urn:microsoft.com/office/officeart/2005/8/layout/process2"/>
    <dgm:cxn modelId="{5DD9ECFB-4752-4031-91BE-4E961EDD03D2}" type="presParOf" srcId="{9CB8DFEB-DE54-434A-BB03-D8A5129712A9}" destId="{725CF67A-83A6-4136-818E-6FE86E044C52}" srcOrd="6" destOrd="0" presId="urn:microsoft.com/office/officeart/2005/8/layout/process2"/>
    <dgm:cxn modelId="{08A7C5BC-475E-4FE5-8D95-97C7695E4DD9}" type="presParOf" srcId="{9CB8DFEB-DE54-434A-BB03-D8A5129712A9}" destId="{DC9A9264-167D-4638-A19C-BF88633911A9}" srcOrd="7" destOrd="0" presId="urn:microsoft.com/office/officeart/2005/8/layout/process2"/>
    <dgm:cxn modelId="{E6C0E4A5-9190-48FA-95D9-3066172964DE}" type="presParOf" srcId="{DC9A9264-167D-4638-A19C-BF88633911A9}" destId="{0671A877-4D5D-4EDA-8060-82568BCA1D0A}" srcOrd="0" destOrd="0" presId="urn:microsoft.com/office/officeart/2005/8/layout/process2"/>
    <dgm:cxn modelId="{7B9E34C9-ED72-494F-8EB0-F53EB3DF2A9E}" type="presParOf" srcId="{9CB8DFEB-DE54-434A-BB03-D8A5129712A9}" destId="{B5722F03-B3BB-4FF6-8C33-74061B5A43C7}" srcOrd="8" destOrd="0" presId="urn:microsoft.com/office/officeart/2005/8/layout/process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0765306-33CA-4622-8B24-0A50FA6C61C3}">
      <dsp:nvSpPr>
        <dsp:cNvPr id="0" name=""/>
        <dsp:cNvSpPr/>
      </dsp:nvSpPr>
      <dsp:spPr>
        <a:xfrm>
          <a:off x="660473" y="2737"/>
          <a:ext cx="9194652" cy="44807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t>Requested Falcon 9 data from Wikipedia using requests.get()</a:t>
          </a:r>
        </a:p>
      </dsp:txBody>
      <dsp:txXfrm>
        <a:off x="673597" y="15861"/>
        <a:ext cx="9168404" cy="421831"/>
      </dsp:txXfrm>
    </dsp:sp>
    <dsp:sp modelId="{1A07C984-DE3C-4214-9641-1A9DCCC82D78}">
      <dsp:nvSpPr>
        <dsp:cNvPr id="0" name=""/>
        <dsp:cNvSpPr/>
      </dsp:nvSpPr>
      <dsp:spPr>
        <a:xfrm rot="5400000">
          <a:off x="5173785" y="462019"/>
          <a:ext cx="168029" cy="20163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US" sz="800" kern="1200"/>
        </a:p>
      </dsp:txBody>
      <dsp:txXfrm rot="-5400000">
        <a:off x="5197310" y="478822"/>
        <a:ext cx="120981" cy="117620"/>
      </dsp:txXfrm>
    </dsp:sp>
    <dsp:sp modelId="{51993AF8-0644-4945-9DC1-F0256169960D}">
      <dsp:nvSpPr>
        <dsp:cNvPr id="0" name=""/>
        <dsp:cNvSpPr/>
      </dsp:nvSpPr>
      <dsp:spPr>
        <a:xfrm>
          <a:off x="684920" y="674857"/>
          <a:ext cx="9145758" cy="44807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t>Created Beautiful Soup object from the HTML response</a:t>
          </a:r>
        </a:p>
      </dsp:txBody>
      <dsp:txXfrm>
        <a:off x="698044" y="687981"/>
        <a:ext cx="9119510" cy="421831"/>
      </dsp:txXfrm>
    </dsp:sp>
    <dsp:sp modelId="{B4CA8A28-8CE4-44AD-8FAA-12C474A4DECD}">
      <dsp:nvSpPr>
        <dsp:cNvPr id="0" name=""/>
        <dsp:cNvSpPr/>
      </dsp:nvSpPr>
      <dsp:spPr>
        <a:xfrm rot="5400000">
          <a:off x="5173785" y="1134139"/>
          <a:ext cx="168029" cy="20163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US" sz="800" kern="1200"/>
        </a:p>
      </dsp:txBody>
      <dsp:txXfrm rot="-5400000">
        <a:off x="5197310" y="1150942"/>
        <a:ext cx="120981" cy="117620"/>
      </dsp:txXfrm>
    </dsp:sp>
    <dsp:sp modelId="{6C8BBC7C-65A0-411E-9BD8-A2DCF752B1F1}">
      <dsp:nvSpPr>
        <dsp:cNvPr id="0" name=""/>
        <dsp:cNvSpPr/>
      </dsp:nvSpPr>
      <dsp:spPr>
        <a:xfrm>
          <a:off x="660599" y="1346977"/>
          <a:ext cx="9194401" cy="44807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t>Extracted all column/header names from the HTML table header using soup.find_all()</a:t>
          </a:r>
        </a:p>
      </dsp:txBody>
      <dsp:txXfrm>
        <a:off x="673723" y="1360101"/>
        <a:ext cx="9168153" cy="421831"/>
      </dsp:txXfrm>
    </dsp:sp>
    <dsp:sp modelId="{6889F86C-263C-4803-B5C1-DA0794C9F79E}">
      <dsp:nvSpPr>
        <dsp:cNvPr id="0" name=""/>
        <dsp:cNvSpPr/>
      </dsp:nvSpPr>
      <dsp:spPr>
        <a:xfrm rot="5400000">
          <a:off x="5173785" y="1806259"/>
          <a:ext cx="168029" cy="20163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US" sz="800" kern="1200"/>
        </a:p>
      </dsp:txBody>
      <dsp:txXfrm rot="-5400000">
        <a:off x="5197310" y="1823062"/>
        <a:ext cx="120981" cy="117620"/>
      </dsp:txXfrm>
    </dsp:sp>
    <dsp:sp modelId="{725CF67A-83A6-4136-818E-6FE86E044C52}">
      <dsp:nvSpPr>
        <dsp:cNvPr id="0" name=""/>
        <dsp:cNvSpPr/>
      </dsp:nvSpPr>
      <dsp:spPr>
        <a:xfrm>
          <a:off x="660599" y="2019097"/>
          <a:ext cx="9194401" cy="44807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t>Extracted the column names by iterating through the &lt;th&gt; elements</a:t>
          </a:r>
        </a:p>
      </dsp:txBody>
      <dsp:txXfrm>
        <a:off x="673723" y="2032221"/>
        <a:ext cx="9168153" cy="421831"/>
      </dsp:txXfrm>
    </dsp:sp>
    <dsp:sp modelId="{DC9A9264-167D-4638-A19C-BF88633911A9}">
      <dsp:nvSpPr>
        <dsp:cNvPr id="0" name=""/>
        <dsp:cNvSpPr/>
      </dsp:nvSpPr>
      <dsp:spPr>
        <a:xfrm rot="5400000">
          <a:off x="5173785" y="2478378"/>
          <a:ext cx="168029" cy="20163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US" sz="800" kern="1200"/>
        </a:p>
      </dsp:txBody>
      <dsp:txXfrm rot="-5400000">
        <a:off x="5197310" y="2495181"/>
        <a:ext cx="120981" cy="117620"/>
      </dsp:txXfrm>
    </dsp:sp>
    <dsp:sp modelId="{B5722F03-B3BB-4FF6-8C33-74061B5A43C7}">
      <dsp:nvSpPr>
        <dsp:cNvPr id="0" name=""/>
        <dsp:cNvSpPr/>
      </dsp:nvSpPr>
      <dsp:spPr>
        <a:xfrm>
          <a:off x="660599" y="2691216"/>
          <a:ext cx="9194401" cy="44807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t>Created a dictionary from the extracted column names</a:t>
          </a:r>
        </a:p>
      </dsp:txBody>
      <dsp:txXfrm>
        <a:off x="673723" y="2704340"/>
        <a:ext cx="9168153" cy="421831"/>
      </dsp:txXfrm>
    </dsp:sp>
    <dsp:sp modelId="{B8A77D02-2302-4DAE-9CB0-81BEABEF1CEE}">
      <dsp:nvSpPr>
        <dsp:cNvPr id="0" name=""/>
        <dsp:cNvSpPr/>
      </dsp:nvSpPr>
      <dsp:spPr>
        <a:xfrm rot="5400000">
          <a:off x="5173785" y="3150498"/>
          <a:ext cx="168029" cy="20163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US" sz="800" kern="1200"/>
        </a:p>
      </dsp:txBody>
      <dsp:txXfrm rot="-5400000">
        <a:off x="5197310" y="3167301"/>
        <a:ext cx="120981" cy="117620"/>
      </dsp:txXfrm>
    </dsp:sp>
    <dsp:sp modelId="{48341184-10F6-44D4-B6D5-3B1AA2C5DDC7}">
      <dsp:nvSpPr>
        <dsp:cNvPr id="0" name=""/>
        <dsp:cNvSpPr/>
      </dsp:nvSpPr>
      <dsp:spPr>
        <a:xfrm>
          <a:off x="660599" y="3363336"/>
          <a:ext cx="9194401" cy="44807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t>Created a Pandas dataframe with the dictionary</a:t>
          </a:r>
        </a:p>
      </dsp:txBody>
      <dsp:txXfrm>
        <a:off x="673723" y="3376460"/>
        <a:ext cx="9168153" cy="421831"/>
      </dsp:txXfrm>
    </dsp:sp>
    <dsp:sp modelId="{51D500E0-8B23-44C1-A7DA-E31F8075DA1A}">
      <dsp:nvSpPr>
        <dsp:cNvPr id="0" name=""/>
        <dsp:cNvSpPr/>
      </dsp:nvSpPr>
      <dsp:spPr>
        <a:xfrm rot="5400000">
          <a:off x="5173785" y="3822618"/>
          <a:ext cx="168029" cy="20163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US" sz="800" kern="1200"/>
        </a:p>
      </dsp:txBody>
      <dsp:txXfrm rot="-5400000">
        <a:off x="5197310" y="3839421"/>
        <a:ext cx="120981" cy="117620"/>
      </dsp:txXfrm>
    </dsp:sp>
    <dsp:sp modelId="{E9E29A60-5898-4281-8DD7-B43AC2649DBF}">
      <dsp:nvSpPr>
        <dsp:cNvPr id="0" name=""/>
        <dsp:cNvSpPr/>
      </dsp:nvSpPr>
      <dsp:spPr>
        <a:xfrm>
          <a:off x="660599" y="4035456"/>
          <a:ext cx="9194401" cy="44807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t>Data was exported to csv</a:t>
          </a:r>
        </a:p>
      </dsp:txBody>
      <dsp:txXfrm>
        <a:off x="673723" y="4048580"/>
        <a:ext cx="9168153" cy="42183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0765306-33CA-4622-8B24-0A50FA6C61C3}">
      <dsp:nvSpPr>
        <dsp:cNvPr id="0" name=""/>
        <dsp:cNvSpPr/>
      </dsp:nvSpPr>
      <dsp:spPr>
        <a:xfrm>
          <a:off x="27816" y="4767"/>
          <a:ext cx="10459966" cy="64208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t>Loaded dataset from previous steps using pd.read_csv(), Identified missing values and which columns are numerical or categorical</a:t>
          </a:r>
        </a:p>
      </dsp:txBody>
      <dsp:txXfrm>
        <a:off x="46622" y="23573"/>
        <a:ext cx="10422354" cy="604468"/>
      </dsp:txXfrm>
    </dsp:sp>
    <dsp:sp modelId="{1A07C984-DE3C-4214-9641-1A9DCCC82D78}">
      <dsp:nvSpPr>
        <dsp:cNvPr id="0" name=""/>
        <dsp:cNvSpPr/>
      </dsp:nvSpPr>
      <dsp:spPr>
        <a:xfrm rot="5400000">
          <a:off x="5137214" y="662926"/>
          <a:ext cx="241170" cy="28940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rot="-5400000">
        <a:off x="5170978" y="687044"/>
        <a:ext cx="173643" cy="168819"/>
      </dsp:txXfrm>
    </dsp:sp>
    <dsp:sp modelId="{51993AF8-0644-4945-9DC1-F0256169960D}">
      <dsp:nvSpPr>
        <dsp:cNvPr id="0" name=""/>
        <dsp:cNvSpPr/>
      </dsp:nvSpPr>
      <dsp:spPr>
        <a:xfrm>
          <a:off x="27816" y="968409"/>
          <a:ext cx="10459966" cy="64208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t>Calculated # of launches at each site, # of orbit types and occurences, # of mission outcomes and occurences outcomes for each orbit type using the method value._counts()</a:t>
          </a:r>
        </a:p>
      </dsp:txBody>
      <dsp:txXfrm>
        <a:off x="46622" y="987215"/>
        <a:ext cx="10422354" cy="604468"/>
      </dsp:txXfrm>
    </dsp:sp>
    <dsp:sp modelId="{B4CA8A28-8CE4-44AD-8FAA-12C474A4DECD}">
      <dsp:nvSpPr>
        <dsp:cNvPr id="0" name=""/>
        <dsp:cNvSpPr/>
      </dsp:nvSpPr>
      <dsp:spPr>
        <a:xfrm rot="5400000">
          <a:off x="5137214" y="1626568"/>
          <a:ext cx="241170" cy="28940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rot="-5400000">
        <a:off x="5170978" y="1650686"/>
        <a:ext cx="173643" cy="168819"/>
      </dsp:txXfrm>
    </dsp:sp>
    <dsp:sp modelId="{6C8BBC7C-65A0-411E-9BD8-A2DCF752B1F1}">
      <dsp:nvSpPr>
        <dsp:cNvPr id="0" name=""/>
        <dsp:cNvSpPr/>
      </dsp:nvSpPr>
      <dsp:spPr>
        <a:xfrm>
          <a:off x="27816" y="1932051"/>
          <a:ext cx="10459966" cy="64208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t>Created</a:t>
          </a:r>
          <a:r>
            <a:rPr lang="en-US" sz="1100" kern="1200" baseline="0"/>
            <a:t> a bad_outcomes set using the following types of landing outcomes: False ASDS, False Ocean, False RTLS, None ASDS and None None</a:t>
          </a:r>
          <a:endParaRPr lang="en-US" sz="1100" kern="1200"/>
        </a:p>
      </dsp:txBody>
      <dsp:txXfrm>
        <a:off x="46622" y="1950857"/>
        <a:ext cx="10422354" cy="604468"/>
      </dsp:txXfrm>
    </dsp:sp>
    <dsp:sp modelId="{6889F86C-263C-4803-B5C1-DA0794C9F79E}">
      <dsp:nvSpPr>
        <dsp:cNvPr id="0" name=""/>
        <dsp:cNvSpPr/>
      </dsp:nvSpPr>
      <dsp:spPr>
        <a:xfrm rot="5400000">
          <a:off x="5137214" y="2590210"/>
          <a:ext cx="241170" cy="28940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rot="-5400000">
        <a:off x="5170978" y="2614328"/>
        <a:ext cx="173643" cy="168819"/>
      </dsp:txXfrm>
    </dsp:sp>
    <dsp:sp modelId="{725CF67A-83A6-4136-818E-6FE86E044C52}">
      <dsp:nvSpPr>
        <dsp:cNvPr id="0" name=""/>
        <dsp:cNvSpPr/>
      </dsp:nvSpPr>
      <dsp:spPr>
        <a:xfrm>
          <a:off x="27816" y="2895694"/>
          <a:ext cx="10459966" cy="64208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t>Created a landing outcome label from the outcome column and bad_outcomes set using a loop with an if/else statement, the results were then assigned to the variable landing_class, column name Class. 1 = successful outcome 0 = bad outcome</a:t>
          </a:r>
        </a:p>
      </dsp:txBody>
      <dsp:txXfrm>
        <a:off x="46622" y="2914500"/>
        <a:ext cx="10422354" cy="604468"/>
      </dsp:txXfrm>
    </dsp:sp>
    <dsp:sp modelId="{DC9A9264-167D-4638-A19C-BF88633911A9}">
      <dsp:nvSpPr>
        <dsp:cNvPr id="0" name=""/>
        <dsp:cNvSpPr/>
      </dsp:nvSpPr>
      <dsp:spPr>
        <a:xfrm rot="5400000">
          <a:off x="5137214" y="3553852"/>
          <a:ext cx="241170" cy="28940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rot="-5400000">
        <a:off x="5170978" y="3577970"/>
        <a:ext cx="173643" cy="168819"/>
      </dsp:txXfrm>
    </dsp:sp>
    <dsp:sp modelId="{B5722F03-B3BB-4FF6-8C33-74061B5A43C7}">
      <dsp:nvSpPr>
        <dsp:cNvPr id="0" name=""/>
        <dsp:cNvSpPr/>
      </dsp:nvSpPr>
      <dsp:spPr>
        <a:xfrm>
          <a:off x="0" y="3859336"/>
          <a:ext cx="10515600" cy="61264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t>df["Class"].mean() was then used to calculate a success rate of roughly 66.67%</a:t>
          </a:r>
        </a:p>
      </dsp:txBody>
      <dsp:txXfrm>
        <a:off x="17944" y="3877280"/>
        <a:ext cx="10479712" cy="576757"/>
      </dsp:txXfrm>
    </dsp:sp>
  </dsp:spTree>
</dsp:drawing>
</file>

<file path=ppt/diagrams/layout1.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9/5/2025</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9/5/2025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7</a:t>
            </a:fld>
            <a:endParaRPr lang="en-US"/>
          </a:p>
        </p:txBody>
      </p:sp>
    </p:spTree>
    <p:extLst>
      <p:ext uri="{BB962C8B-B14F-4D97-AF65-F5344CB8AC3E}">
        <p14:creationId xmlns:p14="http://schemas.microsoft.com/office/powerpoint/2010/main" val="3901597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9</a:t>
            </a:fld>
            <a:endParaRPr lang="en-US"/>
          </a:p>
        </p:txBody>
      </p:sp>
    </p:spTree>
    <p:extLst>
      <p:ext uri="{BB962C8B-B14F-4D97-AF65-F5344CB8AC3E}">
        <p14:creationId xmlns:p14="http://schemas.microsoft.com/office/powerpoint/2010/main" val="3792116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10</a:t>
            </a:fld>
            <a:endParaRPr lang="en-US"/>
          </a:p>
        </p:txBody>
      </p:sp>
    </p:spTree>
    <p:extLst>
      <p:ext uri="{BB962C8B-B14F-4D97-AF65-F5344CB8AC3E}">
        <p14:creationId xmlns:p14="http://schemas.microsoft.com/office/powerpoint/2010/main" val="2244245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15</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9/5/2025</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9/5/2025</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9/5/2025</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9/5/2025</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9/5/2025</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9/5/2025</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9/5/2025</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9/5/2025</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9/5/2025</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9/5/2025</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hyperlink" Target="https://github.com/Max45848/IBM-Data-Science-Capstone-Project/blob/main/edadataviz.ipynb" TargetMode="External"/><Relationship Id="rId4" Type="http://schemas.openxmlformats.org/officeDocument/2006/relationships/hyperlink" Target="https://github.com/Max45848/IBM-Data-Science-Capstone-Project/blob/main/jupyter-labs-webscraping-bak-2025-09-02-19-42-04Z%20(1).ipynb"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Max45848/IBM-Data-Science-Capstone-Project/blob/main/jupyter-labs-webscraping-bak-2025-09-02-19-42-04Z%20(1).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github.com/Max45848/IBM-Data-Science-Capstone-Project/blob/main/jupyter-labs-eda-sql-coursera_sqllite.ipynb"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Max45848/IBM-Data-Science-Capstone-Project/blob/main/jupyter-labs-webscraping-bak-2025-09-02-19-42-04Z%20(1).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github.com/Max45848/IBM-Data-Science-Capstone-Project/blob/main/Interactive%20visual%20analytics%20with%20folium%20lab.ipynb"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Max45848/IBM-Data-Science-Capstone-Project/blob/main/jupyter-labs-webscraping-bak-2025-09-02-19-42-04Z%20(1).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github.com/Max45848/IBM-Data-Science-Capstone-Project/blob/main/plotly%20dash%20code.txt"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Max45848/IBM-Data-Science-Capstone-Project/blob/main/jupyter-labs-webscraping-bak-2025-09-02-19-42-04Z%20(1).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github.com/Max45848/IBM-Data-Science-Capstone-Project/blob/main/SpaceX_Machine%20Learning%20Prediction_Part_5.ipynb"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hyperlink" Target="https://github.com/Max45848/IBM-Data-Science-Capstone-Project/blob/main/jupyter-labs-spacex-data-collection-api.ipynb" TargetMode="External"/></Relationships>
</file>

<file path=ppt/slides/_rels/slide8.xml.rels><?xml version="1.0" encoding="UTF-8" standalone="yes"?>
<Relationships xmlns="http://schemas.openxmlformats.org/package/2006/relationships"><Relationship Id="rId8" Type="http://schemas.openxmlformats.org/officeDocument/2006/relationships/hyperlink" Target="https://github.com/Max45848/IBM-Data-Science-Capstone-Project/blob/main/jupyter-labs-webscraping-bak-2025-09-02-19-42-04Z%20(1).ipynb" TargetMode="External"/><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9.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3.png"/><Relationship Id="rId7" Type="http://schemas.openxmlformats.org/officeDocument/2006/relationships/diagramColors" Target="../diagrams/colors2.xml"/><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diagramQuickStyle" Target="../diagrams/quickStyle2.xml"/><Relationship Id="rId5" Type="http://schemas.openxmlformats.org/officeDocument/2006/relationships/diagramLayout" Target="../diagrams/layout2.xml"/><Relationship Id="rId10" Type="http://schemas.openxmlformats.org/officeDocument/2006/relationships/hyperlink" Target="https://github.com/Max45848/IBM-Data-Science-Capstone-Project/blob/main/labs-jupyter-spacex-Data%20wrangling.ipynb" TargetMode="External"/><Relationship Id="rId4" Type="http://schemas.openxmlformats.org/officeDocument/2006/relationships/diagramData" Target="../diagrams/data2.xml"/><Relationship Id="rId9" Type="http://schemas.openxmlformats.org/officeDocument/2006/relationships/hyperlink" Target="https://github.com/Max45848/IBM-Data-Science-Capstone-Project/blob/main/jupyter-labs-webscraping-bak-2025-09-02-19-42-04Z%20(1).ipynb"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Max Hamel</a:t>
            </a:r>
          </a:p>
          <a:p>
            <a:r>
              <a:rPr lang="en-US" dirty="0">
                <a:solidFill>
                  <a:schemeClr val="bg2"/>
                </a:solidFill>
                <a:latin typeface="Abadi" panose="020B0604020104020204" pitchFamily="34" charset="0"/>
                <a:ea typeface="SF Pro" pitchFamily="2" charset="0"/>
                <a:cs typeface="SF Pro" pitchFamily="2" charset="0"/>
              </a:rPr>
              <a:t>9/2/2025</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2" name="TextBox 1">
            <a:extLst>
              <a:ext uri="{FF2B5EF4-FFF2-40B4-BE49-F238E27FC236}">
                <a16:creationId xmlns:a16="http://schemas.microsoft.com/office/drawing/2014/main" id="{391E8049-0826-7CC1-7FFC-7D12DCCECC08}"/>
              </a:ext>
            </a:extLst>
          </p:cNvPr>
          <p:cNvSpPr txBox="1"/>
          <p:nvPr/>
        </p:nvSpPr>
        <p:spPr>
          <a:xfrm>
            <a:off x="770012" y="1463040"/>
            <a:ext cx="10515599" cy="5632311"/>
          </a:xfrm>
          <a:prstGeom prst="rect">
            <a:avLst/>
          </a:prstGeom>
          <a:noFill/>
        </p:spPr>
        <p:txBody>
          <a:bodyPr wrap="square" rtlCol="0">
            <a:spAutoFit/>
          </a:bodyPr>
          <a:lstStyle/>
          <a:p>
            <a:r>
              <a:rPr lang="en-US" b="1" dirty="0"/>
              <a:t>Charts</a:t>
            </a:r>
          </a:p>
          <a:p>
            <a:endParaRPr lang="en-US" dirty="0"/>
          </a:p>
          <a:p>
            <a:r>
              <a:rPr lang="en-US" u="sng" dirty="0"/>
              <a:t>Scatter Point</a:t>
            </a:r>
          </a:p>
          <a:p>
            <a:pPr marL="285750" indent="-285750">
              <a:buFont typeface="Arial" panose="020B0604020202020204" pitchFamily="34" charset="0"/>
              <a:buChar char="•"/>
            </a:pPr>
            <a:r>
              <a:rPr lang="en-US" dirty="0"/>
              <a:t>Help visualize the relationships between the X and Y variables. Identifying relationships between variables could useful for machine learning models</a:t>
            </a:r>
            <a:endParaRPr lang="en-US" u="sng" dirty="0"/>
          </a:p>
          <a:p>
            <a:pPr marL="742950" lvl="1" indent="-285750">
              <a:buFont typeface="Arial" panose="020B0604020202020204" pitchFamily="34" charset="0"/>
              <a:buChar char="•"/>
            </a:pPr>
            <a:r>
              <a:rPr lang="en-US" dirty="0"/>
              <a:t>Flight Number and Payload Mass</a:t>
            </a:r>
          </a:p>
          <a:p>
            <a:pPr marL="742950" lvl="1" indent="-285750">
              <a:buFont typeface="Arial" panose="020B0604020202020204" pitchFamily="34" charset="0"/>
              <a:buChar char="•"/>
            </a:pPr>
            <a:r>
              <a:rPr lang="en-US" dirty="0"/>
              <a:t>Flight Number and Launch Site</a:t>
            </a:r>
          </a:p>
          <a:p>
            <a:pPr marL="742950" lvl="1" indent="-285750">
              <a:buFont typeface="Arial" panose="020B0604020202020204" pitchFamily="34" charset="0"/>
              <a:buChar char="•"/>
            </a:pPr>
            <a:r>
              <a:rPr lang="en-US" dirty="0"/>
              <a:t>Payload Mass and Launch Site</a:t>
            </a:r>
          </a:p>
          <a:p>
            <a:endParaRPr lang="en-US" dirty="0"/>
          </a:p>
          <a:p>
            <a:r>
              <a:rPr lang="en-US" u="sng" dirty="0"/>
              <a:t>Bar Chart</a:t>
            </a:r>
          </a:p>
          <a:p>
            <a:pPr marL="285750" indent="-285750">
              <a:buFont typeface="Arial" panose="020B0604020202020204" pitchFamily="34" charset="0"/>
              <a:buChar char="•"/>
            </a:pPr>
            <a:r>
              <a:rPr lang="en-US" dirty="0"/>
              <a:t>Shows comparison between categories and a value</a:t>
            </a:r>
          </a:p>
          <a:p>
            <a:pPr marL="742950" lvl="1" indent="-285750">
              <a:buFont typeface="Arial" panose="020B0604020202020204" pitchFamily="34" charset="0"/>
              <a:buChar char="•"/>
            </a:pPr>
            <a:r>
              <a:rPr lang="en-US" dirty="0"/>
              <a:t>Orbit Type and Success Rate</a:t>
            </a:r>
          </a:p>
          <a:p>
            <a:pPr marL="285750" indent="-285750">
              <a:buFont typeface="Arial" panose="020B0604020202020204" pitchFamily="34" charset="0"/>
              <a:buChar char="•"/>
            </a:pPr>
            <a:endParaRPr lang="en-US" dirty="0"/>
          </a:p>
          <a:p>
            <a:r>
              <a:rPr lang="en-US" u="sng" dirty="0"/>
              <a:t>Line Chart</a:t>
            </a:r>
          </a:p>
          <a:p>
            <a:pPr marL="285750" indent="-285750">
              <a:buFont typeface="Arial" panose="020B0604020202020204" pitchFamily="34" charset="0"/>
              <a:buChar char="•"/>
            </a:pPr>
            <a:r>
              <a:rPr lang="en-US" dirty="0"/>
              <a:t>Displays the change in a variable over a period of time</a:t>
            </a:r>
          </a:p>
          <a:p>
            <a:pPr marL="285750" indent="-285750">
              <a:buFont typeface="Arial" panose="020B0604020202020204" pitchFamily="34" charset="0"/>
              <a:buChar char="•"/>
            </a:pPr>
            <a:r>
              <a:rPr lang="en-US" dirty="0"/>
              <a:t>Year and Success Rate</a:t>
            </a:r>
          </a:p>
          <a:p>
            <a:endParaRPr lang="en-US" dirty="0"/>
          </a:p>
          <a:p>
            <a:endParaRPr lang="en-US" dirty="0"/>
          </a:p>
          <a:p>
            <a:endParaRPr lang="en-US" dirty="0"/>
          </a:p>
          <a:p>
            <a:pPr marL="742950" lvl="1" indent="-285750">
              <a:buFont typeface="Arial" panose="020B0604020202020204" pitchFamily="34" charset="0"/>
              <a:buChar char="•"/>
            </a:pPr>
            <a:endParaRPr lang="en-US" dirty="0"/>
          </a:p>
        </p:txBody>
      </p:sp>
      <p:sp>
        <p:nvSpPr>
          <p:cNvPr id="6" name="Text Placeholder 2">
            <a:hlinkClick r:id="rId4"/>
            <a:extLst>
              <a:ext uri="{FF2B5EF4-FFF2-40B4-BE49-F238E27FC236}">
                <a16:creationId xmlns:a16="http://schemas.microsoft.com/office/drawing/2014/main" id="{7FAC46DF-1700-4DA0-1659-5A50D759DDB5}"/>
              </a:ext>
            </a:extLst>
          </p:cNvPr>
          <p:cNvSpPr txBox="1">
            <a:spLocks/>
          </p:cNvSpPr>
          <p:nvPr/>
        </p:nvSpPr>
        <p:spPr>
          <a:xfrm>
            <a:off x="2090738" y="6053467"/>
            <a:ext cx="8059102" cy="255893"/>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100" dirty="0">
                <a:hlinkClick r:id="rId5"/>
              </a:rPr>
              <a:t>https://github.com/Max45848/IBM-Data-Science-Capstone-Project/blob/main/edadataviz.ipynb</a:t>
            </a:r>
            <a:endParaRPr lang="en-US" sz="1100" dirty="0"/>
          </a:p>
        </p:txBody>
      </p:sp>
    </p:spTree>
    <p:extLst>
      <p:ext uri="{BB962C8B-B14F-4D97-AF65-F5344CB8AC3E}">
        <p14:creationId xmlns:p14="http://schemas.microsoft.com/office/powerpoint/2010/main" val="7799716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91920"/>
            <a:ext cx="9745589" cy="4765993"/>
          </a:xfrm>
          <a:prstGeom prst="rect">
            <a:avLst/>
          </a:prstGeom>
        </p:spPr>
        <p:txBody>
          <a:bodyPr lIns="91440" tIns="45720" rIns="91440" bIns="45720" anchor="t"/>
          <a:lstStyle/>
          <a:p>
            <a:pPr marL="0" indent="0">
              <a:lnSpc>
                <a:spcPct val="100000"/>
              </a:lnSpc>
              <a:spcBef>
                <a:spcPts val="1400"/>
              </a:spcBef>
              <a:buNone/>
            </a:pPr>
            <a:r>
              <a:rPr lang="en-US" sz="2200" dirty="0">
                <a:solidFill>
                  <a:schemeClr val="accent3">
                    <a:lumMod val="25000"/>
                  </a:schemeClr>
                </a:solidFill>
                <a:latin typeface="Abadi"/>
              </a:rPr>
              <a:t>Queries </a:t>
            </a:r>
          </a:p>
          <a:p>
            <a:pPr>
              <a:lnSpc>
                <a:spcPct val="100000"/>
              </a:lnSpc>
              <a:spcBef>
                <a:spcPts val="1400"/>
              </a:spcBef>
            </a:pPr>
            <a:r>
              <a:rPr lang="en-US" sz="1600" dirty="0">
                <a:solidFill>
                  <a:schemeClr val="accent3">
                    <a:lumMod val="25000"/>
                  </a:schemeClr>
                </a:solidFill>
                <a:latin typeface="Abadi" panose="020B0604020104020204" pitchFamily="34" charset="0"/>
              </a:rPr>
              <a:t>Displayed list of unique launch site names</a:t>
            </a:r>
          </a:p>
          <a:p>
            <a:pPr>
              <a:lnSpc>
                <a:spcPct val="100000"/>
              </a:lnSpc>
              <a:spcBef>
                <a:spcPts val="1400"/>
              </a:spcBef>
            </a:pPr>
            <a:r>
              <a:rPr lang="en-US" sz="1600" dirty="0">
                <a:solidFill>
                  <a:schemeClr val="accent3">
                    <a:lumMod val="25000"/>
                  </a:schemeClr>
                </a:solidFill>
                <a:latin typeface="Abadi" panose="020B0604020104020204" pitchFamily="34" charset="0"/>
              </a:rPr>
              <a:t>Displayed 5 records where the launch site began with “CCA”</a:t>
            </a:r>
          </a:p>
          <a:p>
            <a:pPr>
              <a:lnSpc>
                <a:spcPct val="100000"/>
              </a:lnSpc>
              <a:spcBef>
                <a:spcPts val="1400"/>
              </a:spcBef>
            </a:pPr>
            <a:r>
              <a:rPr lang="en-US" sz="1600" dirty="0">
                <a:solidFill>
                  <a:schemeClr val="accent3">
                    <a:lumMod val="25000"/>
                  </a:schemeClr>
                </a:solidFill>
                <a:latin typeface="Abadi" panose="020B0604020104020204" pitchFamily="34" charset="0"/>
              </a:rPr>
              <a:t>Summed the total payload mass carried by NASA launched boosters</a:t>
            </a:r>
          </a:p>
          <a:p>
            <a:pPr>
              <a:lnSpc>
                <a:spcPct val="100000"/>
              </a:lnSpc>
              <a:spcBef>
                <a:spcPts val="1400"/>
              </a:spcBef>
            </a:pPr>
            <a:r>
              <a:rPr lang="en-US" sz="1600" dirty="0">
                <a:solidFill>
                  <a:schemeClr val="accent3">
                    <a:lumMod val="25000"/>
                  </a:schemeClr>
                </a:solidFill>
                <a:latin typeface="Abadi" panose="020B0604020104020204" pitchFamily="34" charset="0"/>
              </a:rPr>
              <a:t>Calculated average payload mass carried by F9 v1.1 boosters</a:t>
            </a:r>
          </a:p>
          <a:p>
            <a:pPr>
              <a:lnSpc>
                <a:spcPct val="100000"/>
              </a:lnSpc>
              <a:spcBef>
                <a:spcPts val="1400"/>
              </a:spcBef>
            </a:pPr>
            <a:r>
              <a:rPr lang="en-US" sz="1600" dirty="0">
                <a:solidFill>
                  <a:schemeClr val="accent3">
                    <a:lumMod val="25000"/>
                  </a:schemeClr>
                </a:solidFill>
                <a:latin typeface="Abadi" panose="020B0604020104020204" pitchFamily="34" charset="0"/>
              </a:rPr>
              <a:t>Listed the date of the first successful ground pad landing</a:t>
            </a:r>
          </a:p>
          <a:p>
            <a:pPr>
              <a:lnSpc>
                <a:spcPct val="100000"/>
              </a:lnSpc>
              <a:spcBef>
                <a:spcPts val="1400"/>
              </a:spcBef>
            </a:pPr>
            <a:r>
              <a:rPr lang="en-US" sz="1600" dirty="0">
                <a:solidFill>
                  <a:schemeClr val="accent3">
                    <a:lumMod val="25000"/>
                  </a:schemeClr>
                </a:solidFill>
                <a:latin typeface="Abadi" panose="020B0604020104020204" pitchFamily="34" charset="0"/>
              </a:rPr>
              <a:t>Listed the boosters that have had successful drone ship landings with a payload mass between 4000 and 6000</a:t>
            </a:r>
          </a:p>
          <a:p>
            <a:pPr>
              <a:lnSpc>
                <a:spcPct val="100000"/>
              </a:lnSpc>
              <a:spcBef>
                <a:spcPts val="1400"/>
              </a:spcBef>
            </a:pPr>
            <a:r>
              <a:rPr lang="en-US" sz="1600" dirty="0">
                <a:solidFill>
                  <a:schemeClr val="accent3">
                    <a:lumMod val="25000"/>
                  </a:schemeClr>
                </a:solidFill>
                <a:latin typeface="Abadi" panose="020B0604020104020204" pitchFamily="34" charset="0"/>
              </a:rPr>
              <a:t>Listed each mission outcome and the number of occurrences for each</a:t>
            </a:r>
          </a:p>
          <a:p>
            <a:pPr>
              <a:lnSpc>
                <a:spcPct val="100000"/>
              </a:lnSpc>
              <a:spcBef>
                <a:spcPts val="1400"/>
              </a:spcBef>
            </a:pPr>
            <a:r>
              <a:rPr lang="en-US" sz="1600" dirty="0">
                <a:solidFill>
                  <a:schemeClr val="accent3">
                    <a:lumMod val="25000"/>
                  </a:schemeClr>
                </a:solidFill>
                <a:latin typeface="Abadi" panose="020B0604020104020204" pitchFamily="34" charset="0"/>
              </a:rPr>
              <a:t>Displayed all booster versions that have carried the maximum payload mass</a:t>
            </a:r>
          </a:p>
          <a:p>
            <a:pPr>
              <a:lnSpc>
                <a:spcPct val="100000"/>
              </a:lnSpc>
              <a:spcBef>
                <a:spcPts val="1400"/>
              </a:spcBef>
            </a:pPr>
            <a:r>
              <a:rPr lang="en-US" sz="1600" dirty="0">
                <a:solidFill>
                  <a:schemeClr val="accent3">
                    <a:lumMod val="25000"/>
                  </a:schemeClr>
                </a:solidFill>
                <a:latin typeface="Abadi" panose="020B0604020104020204" pitchFamily="34" charset="0"/>
              </a:rPr>
              <a:t>Listed records along with month names for each month in the year 2015</a:t>
            </a:r>
          </a:p>
          <a:p>
            <a:pPr>
              <a:lnSpc>
                <a:spcPct val="100000"/>
              </a:lnSpc>
              <a:spcBef>
                <a:spcPts val="1400"/>
              </a:spcBef>
            </a:pPr>
            <a:r>
              <a:rPr lang="en-US" sz="1600" dirty="0">
                <a:solidFill>
                  <a:schemeClr val="accent3">
                    <a:lumMod val="25000"/>
                  </a:schemeClr>
                </a:solidFill>
                <a:latin typeface="Abadi" panose="020B0604020104020204" pitchFamily="34" charset="0"/>
              </a:rPr>
              <a:t>Ranked count of landing outcomes between June 4</a:t>
            </a:r>
            <a:r>
              <a:rPr lang="en-US" sz="1600" baseline="30000" dirty="0">
                <a:solidFill>
                  <a:schemeClr val="accent3">
                    <a:lumMod val="25000"/>
                  </a:schemeClr>
                </a:solidFill>
                <a:latin typeface="Abadi" panose="020B0604020104020204" pitchFamily="34" charset="0"/>
              </a:rPr>
              <a:t>th</a:t>
            </a:r>
            <a:r>
              <a:rPr lang="en-US" sz="1600" dirty="0">
                <a:solidFill>
                  <a:schemeClr val="accent3">
                    <a:lumMod val="25000"/>
                  </a:schemeClr>
                </a:solidFill>
                <a:latin typeface="Abadi" panose="020B0604020104020204" pitchFamily="34" charset="0"/>
              </a:rPr>
              <a:t> 2010 and March 20</a:t>
            </a:r>
            <a:r>
              <a:rPr lang="en-US" sz="1600" baseline="30000" dirty="0">
                <a:solidFill>
                  <a:schemeClr val="accent3">
                    <a:lumMod val="25000"/>
                  </a:schemeClr>
                </a:solidFill>
                <a:latin typeface="Abadi" panose="020B0604020104020204" pitchFamily="34" charset="0"/>
              </a:rPr>
              <a:t>th</a:t>
            </a:r>
            <a:r>
              <a:rPr lang="en-US" sz="1600" dirty="0">
                <a:solidFill>
                  <a:schemeClr val="accent3">
                    <a:lumMod val="25000"/>
                  </a:schemeClr>
                </a:solidFill>
                <a:latin typeface="Abadi" panose="020B0604020104020204" pitchFamily="34" charset="0"/>
              </a:rPr>
              <a:t> 2017 in descending order</a:t>
            </a: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
        <p:nvSpPr>
          <p:cNvPr id="2" name="Text Placeholder 2">
            <a:hlinkClick r:id="rId3"/>
            <a:extLst>
              <a:ext uri="{FF2B5EF4-FFF2-40B4-BE49-F238E27FC236}">
                <a16:creationId xmlns:a16="http://schemas.microsoft.com/office/drawing/2014/main" id="{487BB320-9003-4A5A-D88B-10A5508CDBB1}"/>
              </a:ext>
            </a:extLst>
          </p:cNvPr>
          <p:cNvSpPr txBox="1">
            <a:spLocks/>
          </p:cNvSpPr>
          <p:nvPr/>
        </p:nvSpPr>
        <p:spPr>
          <a:xfrm>
            <a:off x="2066449" y="6334187"/>
            <a:ext cx="8059102" cy="255893"/>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100" dirty="0">
                <a:hlinkClick r:id="rId4"/>
              </a:rPr>
              <a:t>https://github.com/Max45848/IBM-Data-Science-Capstone-Project/blob/main/jupyter-labs-eda-sql-coursera_sqllite.ipynb</a:t>
            </a:r>
            <a:endParaRPr lang="en-US" sz="1100" dirty="0"/>
          </a:p>
        </p:txBody>
      </p:sp>
    </p:spTree>
    <p:extLst>
      <p:ext uri="{BB962C8B-B14F-4D97-AF65-F5344CB8AC3E}">
        <p14:creationId xmlns:p14="http://schemas.microsoft.com/office/powerpoint/2010/main" val="15787263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503575"/>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Started by marking NASA Johnson Space Center’s coordinates on the map with a pop label showing its name and a blue circle</a:t>
            </a:r>
          </a:p>
          <a:p>
            <a:pPr>
              <a:lnSpc>
                <a:spcPct val="100000"/>
              </a:lnSpc>
              <a:spcBef>
                <a:spcPts val="1400"/>
              </a:spcBef>
            </a:pPr>
            <a:r>
              <a:rPr lang="en-US" sz="2200" dirty="0">
                <a:solidFill>
                  <a:schemeClr val="accent3">
                    <a:lumMod val="25000"/>
                  </a:schemeClr>
                </a:solidFill>
                <a:latin typeface="Abadi" panose="020B0604020104020204" pitchFamily="34" charset="0"/>
              </a:rPr>
              <a:t>Added markers for all launch sites with red circles and a popup label</a:t>
            </a:r>
          </a:p>
          <a:p>
            <a:pPr>
              <a:lnSpc>
                <a:spcPct val="100000"/>
              </a:lnSpc>
              <a:spcBef>
                <a:spcPts val="1400"/>
              </a:spcBef>
            </a:pPr>
            <a:r>
              <a:rPr lang="en-US" sz="2200" dirty="0">
                <a:solidFill>
                  <a:schemeClr val="accent3">
                    <a:lumMod val="25000"/>
                  </a:schemeClr>
                </a:solidFill>
                <a:latin typeface="Abadi" panose="020B0604020104020204" pitchFamily="34" charset="0"/>
              </a:rPr>
              <a:t>Launch outcome markers were added for the launch sites color coded green for successful outcomes and red for unsuccessful outcomes</a:t>
            </a:r>
          </a:p>
          <a:p>
            <a:pPr>
              <a:lnSpc>
                <a:spcPct val="100000"/>
              </a:lnSpc>
              <a:spcBef>
                <a:spcPts val="1400"/>
              </a:spcBef>
            </a:pPr>
            <a:r>
              <a:rPr lang="en-US" sz="2200" dirty="0">
                <a:solidFill>
                  <a:schemeClr val="accent3">
                    <a:lumMod val="25000"/>
                  </a:schemeClr>
                </a:solidFill>
                <a:latin typeface="Abadi" panose="020B0604020104020204" pitchFamily="34" charset="0"/>
              </a:rPr>
              <a:t>Distance from CCAFS SLC-40 and its closest coastline, railway, highway and city were calculated, and lines were added to the map. </a:t>
            </a: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
        <p:nvSpPr>
          <p:cNvPr id="2" name="Text Placeholder 2">
            <a:hlinkClick r:id="rId3"/>
            <a:extLst>
              <a:ext uri="{FF2B5EF4-FFF2-40B4-BE49-F238E27FC236}">
                <a16:creationId xmlns:a16="http://schemas.microsoft.com/office/drawing/2014/main" id="{F8DF1973-6C3B-D707-6DDB-5798FB66651D}"/>
              </a:ext>
            </a:extLst>
          </p:cNvPr>
          <p:cNvSpPr txBox="1">
            <a:spLocks/>
          </p:cNvSpPr>
          <p:nvPr/>
        </p:nvSpPr>
        <p:spPr>
          <a:xfrm>
            <a:off x="1524000" y="6334187"/>
            <a:ext cx="8601551" cy="255893"/>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100" dirty="0">
                <a:hlinkClick r:id="rId4"/>
              </a:rPr>
              <a:t>https://github.com/Max45848/IBM-Data-Science-Capstone-Project/blob/main/Interactive%20visual%20analytics%20with%20folium%20lab.ipynb</a:t>
            </a:r>
            <a:endParaRPr lang="en-US" sz="1100" dirty="0"/>
          </a:p>
        </p:txBody>
      </p:sp>
    </p:spTree>
    <p:extLst>
      <p:ext uri="{BB962C8B-B14F-4D97-AF65-F5344CB8AC3E}">
        <p14:creationId xmlns:p14="http://schemas.microsoft.com/office/powerpoint/2010/main" val="1481143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94931"/>
            <a:ext cx="9745589" cy="4351338"/>
          </a:xfrm>
          <a:prstGeom prst="rect">
            <a:avLst/>
          </a:prstGeom>
        </p:spPr>
        <p:txBody>
          <a:bodyPr vert="horz" lIns="91440" tIns="45720" rIns="91440" bIns="45720" rtlCol="0" anchor="t">
            <a:normAutofit/>
          </a:bodyPr>
          <a:lstStyle/>
          <a:p>
            <a:r>
              <a:rPr lang="en-US" dirty="0"/>
              <a:t>Added a dropdown input component for the launch sites to allow users to select all or a specific site to filter the dashboard by</a:t>
            </a:r>
          </a:p>
          <a:p>
            <a:r>
              <a:rPr lang="en-US" dirty="0"/>
              <a:t>Created a pie chart with a callback function based on the site selected in the dropdown, that displays successful and unsuccessful launches as a percent of total</a:t>
            </a:r>
          </a:p>
          <a:p>
            <a:r>
              <a:rPr lang="en-US" dirty="0"/>
              <a:t>Added a range slider of payload mass between 1000 and 10,000 kg. Filters the other visuals as well</a:t>
            </a:r>
          </a:p>
          <a:p>
            <a:r>
              <a:rPr lang="en-US" dirty="0"/>
              <a:t>Created a scatter chart with a callback function displaying payload mass vs. success rate, based on the launch site selected</a:t>
            </a: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
        <p:nvSpPr>
          <p:cNvPr id="2" name="Text Placeholder 2">
            <a:hlinkClick r:id="rId3"/>
            <a:extLst>
              <a:ext uri="{FF2B5EF4-FFF2-40B4-BE49-F238E27FC236}">
                <a16:creationId xmlns:a16="http://schemas.microsoft.com/office/drawing/2014/main" id="{13B9CE6E-44C3-D4AE-F9C6-A3076F999340}"/>
              </a:ext>
            </a:extLst>
          </p:cNvPr>
          <p:cNvSpPr txBox="1">
            <a:spLocks/>
          </p:cNvSpPr>
          <p:nvPr/>
        </p:nvSpPr>
        <p:spPr>
          <a:xfrm>
            <a:off x="1524000" y="6334187"/>
            <a:ext cx="8601551" cy="255893"/>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100" dirty="0">
                <a:hlinkClick r:id="rId4"/>
              </a:rPr>
              <a:t>https://github.com/Max45848/IBM-Data-Science-Capstone-Project/blob/main/plotly%20dash%20code.txt</a:t>
            </a:r>
            <a:endParaRPr lang="en-US" sz="1100" dirty="0"/>
          </a:p>
        </p:txBody>
      </p:sp>
    </p:spTree>
    <p:extLst>
      <p:ext uri="{BB962C8B-B14F-4D97-AF65-F5344CB8AC3E}">
        <p14:creationId xmlns:p14="http://schemas.microsoft.com/office/powerpoint/2010/main" val="3345327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13016"/>
            <a:ext cx="9745589" cy="4351338"/>
          </a:xfrm>
          <a:prstGeom prst="rect">
            <a:avLst/>
          </a:prstGeom>
        </p:spPr>
        <p:txBody>
          <a:bodyPr>
            <a:normAutofit fontScale="92500" lnSpcReduction="10000"/>
          </a:bodyPr>
          <a:lstStyle/>
          <a:p>
            <a:r>
              <a:rPr lang="en-US" dirty="0"/>
              <a:t>Created a </a:t>
            </a:r>
            <a:r>
              <a:rPr lang="en-US" dirty="0" err="1"/>
              <a:t>Numpy</a:t>
            </a:r>
            <a:r>
              <a:rPr lang="en-US" dirty="0"/>
              <a:t> array from the Class column by applying </a:t>
            </a:r>
            <a:r>
              <a:rPr lang="en-US" dirty="0" err="1"/>
              <a:t>to_numpy</a:t>
            </a:r>
            <a:r>
              <a:rPr lang="en-US" dirty="0"/>
              <a:t>()</a:t>
            </a:r>
          </a:p>
          <a:p>
            <a:r>
              <a:rPr lang="en-US" dirty="0"/>
              <a:t>Standardized the data with a transform </a:t>
            </a:r>
            <a:r>
              <a:rPr lang="en-US" dirty="0" err="1"/>
              <a:t>StandardScaler</a:t>
            </a:r>
            <a:endParaRPr lang="en-US" dirty="0"/>
          </a:p>
          <a:p>
            <a:r>
              <a:rPr lang="en-US" dirty="0"/>
              <a:t>Split the data into training and test data using </a:t>
            </a:r>
            <a:r>
              <a:rPr lang="en-US" dirty="0" err="1"/>
              <a:t>train_test_split</a:t>
            </a:r>
            <a:endParaRPr lang="en-US" dirty="0"/>
          </a:p>
          <a:p>
            <a:r>
              <a:rPr lang="en-US" dirty="0"/>
              <a:t>Created a </a:t>
            </a:r>
            <a:r>
              <a:rPr lang="en-US" dirty="0" err="1"/>
              <a:t>GridSearchCV</a:t>
            </a:r>
            <a:r>
              <a:rPr lang="en-US" dirty="0"/>
              <a:t> object to find the best parameters</a:t>
            </a:r>
          </a:p>
          <a:p>
            <a:r>
              <a:rPr lang="en-US" dirty="0" err="1"/>
              <a:t>GridSearchCV</a:t>
            </a:r>
            <a:r>
              <a:rPr lang="en-US" dirty="0"/>
              <a:t> was then applied to each of the models, </a:t>
            </a:r>
            <a:r>
              <a:rPr lang="en-US" dirty="0" err="1"/>
              <a:t>LogReg</a:t>
            </a:r>
            <a:r>
              <a:rPr lang="en-US" dirty="0"/>
              <a:t>, Support Vector Machine, Decision Tree and K Nearest Neighbor</a:t>
            </a:r>
          </a:p>
          <a:p>
            <a:r>
              <a:rPr lang="en-US" dirty="0"/>
              <a:t>Accuracy was calculated for each model type and plotted on a confusion matrix for each</a:t>
            </a:r>
          </a:p>
          <a:p>
            <a:r>
              <a:rPr lang="en-US" dirty="0"/>
              <a:t>The best model was identified comparing the results of these matrices </a:t>
            </a: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2" name="Text Placeholder 2">
            <a:hlinkClick r:id="rId3"/>
            <a:extLst>
              <a:ext uri="{FF2B5EF4-FFF2-40B4-BE49-F238E27FC236}">
                <a16:creationId xmlns:a16="http://schemas.microsoft.com/office/drawing/2014/main" id="{745001C8-CFC9-3AAB-6769-9F326562D7A7}"/>
              </a:ext>
            </a:extLst>
          </p:cNvPr>
          <p:cNvSpPr txBox="1">
            <a:spLocks/>
          </p:cNvSpPr>
          <p:nvPr/>
        </p:nvSpPr>
        <p:spPr>
          <a:xfrm>
            <a:off x="1524000" y="6334187"/>
            <a:ext cx="8601551" cy="255893"/>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100" dirty="0">
                <a:hlinkClick r:id="rId4"/>
              </a:rPr>
              <a:t>https://github.com/Max45848/IBM-Data-Science-Capstone-Project/blob/main/SpaceX_Machine%20Learning%20Prediction_Part_5.ipynb</a:t>
            </a:r>
            <a:endParaRPr lang="en-US" sz="1100" dirty="0"/>
          </a:p>
        </p:txBody>
      </p:sp>
    </p:spTree>
    <p:extLst>
      <p:ext uri="{BB962C8B-B14F-4D97-AF65-F5344CB8AC3E}">
        <p14:creationId xmlns:p14="http://schemas.microsoft.com/office/powerpoint/2010/main" val="18137112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10515600" cy="4218236"/>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lvl="1">
              <a:lnSpc>
                <a:spcPct val="100000"/>
              </a:lnSpc>
              <a:spcBef>
                <a:spcPts val="1400"/>
              </a:spcBef>
            </a:pPr>
            <a:r>
              <a:rPr lang="en-US" sz="1800" dirty="0">
                <a:solidFill>
                  <a:schemeClr val="accent3">
                    <a:lumMod val="25000"/>
                  </a:schemeClr>
                </a:solidFill>
                <a:latin typeface="Abadi" panose="020B0604020104020204" pitchFamily="34" charset="0"/>
              </a:rPr>
              <a:t>Launch success has improved over time</a:t>
            </a:r>
          </a:p>
          <a:p>
            <a:pPr lvl="1">
              <a:lnSpc>
                <a:spcPct val="100000"/>
              </a:lnSpc>
              <a:spcBef>
                <a:spcPts val="1400"/>
              </a:spcBef>
            </a:pPr>
            <a:r>
              <a:rPr lang="en-US" sz="1800" dirty="0">
                <a:solidFill>
                  <a:schemeClr val="accent3">
                    <a:lumMod val="25000"/>
                  </a:schemeClr>
                </a:solidFill>
                <a:latin typeface="Abadi" panose="020B0604020104020204" pitchFamily="34" charset="0"/>
              </a:rPr>
              <a:t>The site with the highest success rate was found to be KSC LC-39A</a:t>
            </a:r>
          </a:p>
          <a:p>
            <a:pPr lvl="1">
              <a:lnSpc>
                <a:spcPct val="100000"/>
              </a:lnSpc>
              <a:spcBef>
                <a:spcPts val="1400"/>
              </a:spcBef>
            </a:pPr>
            <a:r>
              <a:rPr lang="en-US" sz="1800" dirty="0">
                <a:solidFill>
                  <a:schemeClr val="accent3">
                    <a:lumMod val="25000"/>
                  </a:schemeClr>
                </a:solidFill>
                <a:latin typeface="Abadi" panose="020B0604020104020204" pitchFamily="34" charset="0"/>
              </a:rPr>
              <a:t>Orbits ES-L1, GEO, HEO and SSO had 100% success rates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lvl="1">
              <a:lnSpc>
                <a:spcPct val="100000"/>
              </a:lnSpc>
              <a:spcBef>
                <a:spcPts val="1400"/>
              </a:spcBef>
            </a:pPr>
            <a:r>
              <a:rPr lang="en-US" sz="1800" dirty="0">
                <a:solidFill>
                  <a:schemeClr val="accent3">
                    <a:lumMod val="25000"/>
                  </a:schemeClr>
                </a:solidFill>
                <a:latin typeface="Abadi" panose="020B0604020104020204" pitchFamily="34" charset="0"/>
              </a:rPr>
              <a:t>Launch sites are located near the equator to take advantage of the Earth’s rotational speed. They are near the coastline and far enough from population centers to reduce change of damage in the event of failed launches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lnSpc>
                <a:spcPct val="100000"/>
              </a:lnSpc>
              <a:spcBef>
                <a:spcPts val="1400"/>
              </a:spcBef>
            </a:pPr>
            <a:r>
              <a:rPr lang="en-US" sz="1800" dirty="0">
                <a:solidFill>
                  <a:schemeClr val="accent3">
                    <a:lumMod val="25000"/>
                  </a:schemeClr>
                </a:solidFill>
                <a:latin typeface="Abadi" panose="020B0604020104020204" pitchFamily="34" charset="0"/>
              </a:rPr>
              <a:t>All four models had similar results, however the decision tree was the best model overall</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1510748"/>
            <a:ext cx="10592999" cy="4358240"/>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Successful launches increased over time </a:t>
            </a:r>
          </a:p>
          <a:p>
            <a:pPr>
              <a:lnSpc>
                <a:spcPct val="100000"/>
              </a:lnSpc>
              <a:spcBef>
                <a:spcPts val="1400"/>
              </a:spcBef>
            </a:pPr>
            <a:r>
              <a:rPr lang="en-US" sz="2200" dirty="0">
                <a:solidFill>
                  <a:schemeClr val="accent3">
                    <a:lumMod val="25000"/>
                  </a:schemeClr>
                </a:solidFill>
                <a:latin typeface="Abadi" panose="020B0604020104020204" pitchFamily="34" charset="0"/>
              </a:rPr>
              <a:t>Most launches were from CCAFS SLC 40</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1028" name="Picture 4">
            <a:extLst>
              <a:ext uri="{FF2B5EF4-FFF2-40B4-BE49-F238E27FC236}">
                <a16:creationId xmlns:a16="http://schemas.microsoft.com/office/drawing/2014/main" id="{8A20BA82-DB10-F9B1-CAD5-59E4011A4A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9844" y="3837205"/>
            <a:ext cx="10065026" cy="23891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56059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404730"/>
            <a:ext cx="10515600" cy="4476615"/>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Success rate appears to increase with payload mass</a:t>
            </a:r>
          </a:p>
          <a:p>
            <a:pPr>
              <a:lnSpc>
                <a:spcPct val="100000"/>
              </a:lnSpc>
              <a:spcBef>
                <a:spcPts val="1400"/>
              </a:spcBef>
            </a:pPr>
            <a:r>
              <a:rPr lang="en-US" sz="2200" dirty="0">
                <a:solidFill>
                  <a:schemeClr val="accent3">
                    <a:lumMod val="25000"/>
                  </a:schemeClr>
                </a:solidFill>
                <a:latin typeface="Abadi" panose="020B0604020104020204" pitchFamily="34" charset="0"/>
              </a:rPr>
              <a:t>The majority of launches were below 8000 kg</a:t>
            </a:r>
          </a:p>
          <a:p>
            <a:pPr>
              <a:lnSpc>
                <a:spcPct val="100000"/>
              </a:lnSpc>
              <a:spcBef>
                <a:spcPts val="1400"/>
              </a:spcBef>
            </a:pPr>
            <a:r>
              <a:rPr lang="en-US" sz="2200" dirty="0">
                <a:solidFill>
                  <a:schemeClr val="accent3">
                    <a:lumMod val="25000"/>
                  </a:schemeClr>
                </a:solidFill>
                <a:latin typeface="Abadi" panose="020B0604020104020204" pitchFamily="34" charset="0"/>
              </a:rPr>
              <a:t>VAFB SLC 4E had no launches over 10,000 kg</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2052" name="Picture 4">
            <a:extLst>
              <a:ext uri="{FF2B5EF4-FFF2-40B4-BE49-F238E27FC236}">
                <a16:creationId xmlns:a16="http://schemas.microsoft.com/office/drawing/2014/main" id="{D74C41D1-477E-DC59-80CA-4FC581EF6C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0010" y="3564272"/>
            <a:ext cx="9970877" cy="23891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97892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398104"/>
            <a:ext cx="5253102" cy="449559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ES-L1, GEO, HEO and SSO had 100% success rates</a:t>
            </a:r>
          </a:p>
          <a:p>
            <a:pPr>
              <a:lnSpc>
                <a:spcPct val="100000"/>
              </a:lnSpc>
              <a:spcBef>
                <a:spcPts val="1400"/>
              </a:spcBef>
            </a:pPr>
            <a:r>
              <a:rPr lang="en-US" sz="2200" dirty="0">
                <a:solidFill>
                  <a:schemeClr val="accent3">
                    <a:lumMod val="25000"/>
                  </a:schemeClr>
                </a:solidFill>
                <a:latin typeface="Abadi" panose="020B0604020104020204" pitchFamily="34" charset="0"/>
              </a:rPr>
              <a:t>Most other orbits had around 60-80% success rates </a:t>
            </a:r>
          </a:p>
          <a:p>
            <a:pPr>
              <a:lnSpc>
                <a:spcPct val="100000"/>
              </a:lnSpc>
              <a:spcBef>
                <a:spcPts val="1400"/>
              </a:spcBef>
            </a:pPr>
            <a:r>
              <a:rPr lang="en-US" sz="2200" dirty="0">
                <a:solidFill>
                  <a:schemeClr val="accent3">
                    <a:lumMod val="25000"/>
                  </a:schemeClr>
                </a:solidFill>
                <a:latin typeface="Abadi" panose="020B0604020104020204" pitchFamily="34" charset="0"/>
              </a:rPr>
              <a:t>GTO was below 60%, where as SO had a 0% success rate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3074" name="Picture 2">
            <a:extLst>
              <a:ext uri="{FF2B5EF4-FFF2-40B4-BE49-F238E27FC236}">
                <a16:creationId xmlns:a16="http://schemas.microsoft.com/office/drawing/2014/main" id="{A31802DE-AE4B-3B6B-5FB7-477811F4D8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33509" y="1398105"/>
            <a:ext cx="4962525" cy="47177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0901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358348"/>
            <a:ext cx="10515600" cy="4522996"/>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Successful orbits appear to increase over time</a:t>
            </a:r>
          </a:p>
          <a:p>
            <a:pPr>
              <a:lnSpc>
                <a:spcPct val="100000"/>
              </a:lnSpc>
              <a:spcBef>
                <a:spcPts val="1400"/>
              </a:spcBef>
            </a:pPr>
            <a:r>
              <a:rPr lang="en-US" sz="2200" dirty="0">
                <a:solidFill>
                  <a:schemeClr val="accent3">
                    <a:lumMod val="25000"/>
                  </a:schemeClr>
                </a:solidFill>
                <a:latin typeface="Abadi" panose="020B0604020104020204" pitchFamily="34" charset="0"/>
              </a:rPr>
              <a:t>Additional orbit types appear over time as well, especially around flight number 60</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4098" name="Picture 2">
            <a:extLst>
              <a:ext uri="{FF2B5EF4-FFF2-40B4-BE49-F238E27FC236}">
                <a16:creationId xmlns:a16="http://schemas.microsoft.com/office/drawing/2014/main" id="{F575A838-7B94-B834-FA78-2BA3160B78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0011" y="3561095"/>
            <a:ext cx="10515600" cy="23923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67275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484243"/>
            <a:ext cx="10515600" cy="4384745"/>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Certain payload masses favor different orbit types</a:t>
            </a:r>
          </a:p>
          <a:p>
            <a:pPr>
              <a:lnSpc>
                <a:spcPct val="100000"/>
              </a:lnSpc>
              <a:spcBef>
                <a:spcPts val="1400"/>
              </a:spcBef>
            </a:pPr>
            <a:r>
              <a:rPr lang="en-US" sz="2200" dirty="0">
                <a:solidFill>
                  <a:schemeClr val="accent3">
                    <a:lumMod val="25000"/>
                  </a:schemeClr>
                </a:solidFill>
                <a:latin typeface="Abadi" panose="020B0604020104020204" pitchFamily="34" charset="0"/>
              </a:rPr>
              <a:t>Such as GTO from roughly 3000 to 7000 kg and the ISS from 2000 to under 4000 kg</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5122" name="Picture 2">
            <a:extLst>
              <a:ext uri="{FF2B5EF4-FFF2-40B4-BE49-F238E27FC236}">
                <a16:creationId xmlns:a16="http://schemas.microsoft.com/office/drawing/2014/main" id="{E0643A08-8D5C-AC72-666F-4AA2DDB566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4541" y="3554917"/>
            <a:ext cx="10906539" cy="23923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53405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516960"/>
            <a:ext cx="3932238" cy="4364385"/>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Launch success rate saw a sharp increase from 2013 to about 2017</a:t>
            </a:r>
          </a:p>
          <a:p>
            <a:pPr>
              <a:lnSpc>
                <a:spcPct val="100000"/>
              </a:lnSpc>
              <a:spcBef>
                <a:spcPts val="1400"/>
              </a:spcBef>
            </a:pPr>
            <a:r>
              <a:rPr lang="en-US" sz="2200" dirty="0">
                <a:solidFill>
                  <a:schemeClr val="accent3">
                    <a:lumMod val="25000"/>
                  </a:schemeClr>
                </a:solidFill>
                <a:latin typeface="Abadi" panose="020B0604020104020204" pitchFamily="34" charset="0"/>
              </a:rPr>
              <a:t>From 2017-18 a temporary decrease in success rate occurred before leveling back out </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146" name="Picture 2">
            <a:extLst>
              <a:ext uri="{FF2B5EF4-FFF2-40B4-BE49-F238E27FC236}">
                <a16:creationId xmlns:a16="http://schemas.microsoft.com/office/drawing/2014/main" id="{B4DEF70A-7618-ADC1-82AC-7D5388A9FD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68605" y="1516960"/>
            <a:ext cx="5534025" cy="4248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65944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64365"/>
            <a:ext cx="9745589" cy="471259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Launch Sites</a:t>
            </a:r>
          </a:p>
          <a:p>
            <a:pPr lvl="1">
              <a:lnSpc>
                <a:spcPct val="100000"/>
              </a:lnSpc>
              <a:spcBef>
                <a:spcPts val="1400"/>
              </a:spcBef>
            </a:pPr>
            <a:r>
              <a:rPr lang="en-US" sz="1800" dirty="0">
                <a:solidFill>
                  <a:schemeClr val="accent3">
                    <a:lumMod val="25000"/>
                  </a:schemeClr>
                </a:solidFill>
                <a:latin typeface="Abadi" panose="020B0604020104020204" pitchFamily="34" charset="0"/>
              </a:rPr>
              <a:t>All distinct names from database table </a:t>
            </a:r>
          </a:p>
          <a:p>
            <a:pPr lvl="1">
              <a:lnSpc>
                <a:spcPct val="100000"/>
              </a:lnSpc>
              <a:spcBef>
                <a:spcPts val="1400"/>
              </a:spcBef>
            </a:pPr>
            <a:endParaRPr lang="en-US" sz="18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7" name="Picture 6">
            <a:extLst>
              <a:ext uri="{FF2B5EF4-FFF2-40B4-BE49-F238E27FC236}">
                <a16:creationId xmlns:a16="http://schemas.microsoft.com/office/drawing/2014/main" id="{3E2C1682-FA99-18E0-1E85-B182D491B9C0}"/>
              </a:ext>
            </a:extLst>
          </p:cNvPr>
          <p:cNvPicPr>
            <a:picLocks noChangeAspect="1"/>
          </p:cNvPicPr>
          <p:nvPr/>
        </p:nvPicPr>
        <p:blipFill>
          <a:blip r:embed="rId3"/>
          <a:stretch>
            <a:fillRect/>
          </a:stretch>
        </p:blipFill>
        <p:spPr>
          <a:xfrm>
            <a:off x="2538386" y="2524118"/>
            <a:ext cx="7115227" cy="1809763"/>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77617"/>
            <a:ext cx="9745589" cy="4699346"/>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Displayed first 5 rows where launch site starts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96BBF3FB-0441-C64C-F3EB-B5F20A425339}"/>
              </a:ext>
            </a:extLst>
          </p:cNvPr>
          <p:cNvPicPr>
            <a:picLocks noChangeAspect="1"/>
          </p:cNvPicPr>
          <p:nvPr/>
        </p:nvPicPr>
        <p:blipFill>
          <a:blip r:embed="rId3"/>
          <a:stretch>
            <a:fillRect/>
          </a:stretch>
        </p:blipFill>
        <p:spPr>
          <a:xfrm>
            <a:off x="2090298" y="3538324"/>
            <a:ext cx="6924726" cy="1676412"/>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70991"/>
            <a:ext cx="9745589" cy="4705972"/>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Summed payload mass where customer = NASA CRS</a:t>
            </a:r>
          </a:p>
          <a:p>
            <a:pPr lvl="1">
              <a:lnSpc>
                <a:spcPct val="100000"/>
              </a:lnSpc>
              <a:spcBef>
                <a:spcPts val="1400"/>
              </a:spcBef>
            </a:pPr>
            <a:r>
              <a:rPr lang="en-US" sz="1800" dirty="0">
                <a:solidFill>
                  <a:schemeClr val="accent3">
                    <a:lumMod val="25000"/>
                  </a:schemeClr>
                </a:solidFill>
                <a:latin typeface="Abadi" panose="020B0604020104020204" pitchFamily="34" charset="0"/>
              </a:rPr>
              <a:t>45,596 kg</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7C087C8E-9838-6F6F-6442-AC3E90B86D6C}"/>
              </a:ext>
            </a:extLst>
          </p:cNvPr>
          <p:cNvPicPr>
            <a:picLocks noChangeAspect="1"/>
          </p:cNvPicPr>
          <p:nvPr/>
        </p:nvPicPr>
        <p:blipFill>
          <a:blip r:embed="rId3"/>
          <a:stretch>
            <a:fillRect/>
          </a:stretch>
        </p:blipFill>
        <p:spPr>
          <a:xfrm>
            <a:off x="2576487" y="2857496"/>
            <a:ext cx="7039026" cy="1143008"/>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64365"/>
            <a:ext cx="9745589" cy="471259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Average payload mass = 2928.40 kg</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6D9D2695-96B9-7464-8A1E-E1C16DE51A45}"/>
              </a:ext>
            </a:extLst>
          </p:cNvPr>
          <p:cNvPicPr>
            <a:picLocks noChangeAspect="1"/>
          </p:cNvPicPr>
          <p:nvPr/>
        </p:nvPicPr>
        <p:blipFill>
          <a:blip r:embed="rId3"/>
          <a:stretch>
            <a:fillRect/>
          </a:stretch>
        </p:blipFill>
        <p:spPr>
          <a:xfrm>
            <a:off x="2533624" y="2843208"/>
            <a:ext cx="7124752" cy="1171584"/>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First ground pad success was December 22</a:t>
            </a:r>
            <a:r>
              <a:rPr lang="en-US" sz="2200" baseline="30000" dirty="0">
                <a:solidFill>
                  <a:schemeClr val="accent3">
                    <a:lumMod val="25000"/>
                  </a:schemeClr>
                </a:solidFill>
                <a:latin typeface="Abadi"/>
              </a:rPr>
              <a:t>nd</a:t>
            </a:r>
            <a:r>
              <a:rPr lang="en-US" sz="2200" dirty="0">
                <a:solidFill>
                  <a:schemeClr val="accent3">
                    <a:lumMod val="25000"/>
                  </a:schemeClr>
                </a:solidFill>
                <a:latin typeface="Abadi"/>
              </a:rPr>
              <a:t>, 2015</a:t>
            </a:r>
            <a:endParaRPr lang="en-US" dirty="0">
              <a:solidFill>
                <a:schemeClr val="accent3">
                  <a:lumMod val="25000"/>
                </a:schemeClr>
              </a:solidFill>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14C60A60-0D80-69C5-F18B-D99C57E292FC}"/>
              </a:ext>
            </a:extLst>
          </p:cNvPr>
          <p:cNvPicPr>
            <a:picLocks noChangeAspect="1"/>
          </p:cNvPicPr>
          <p:nvPr/>
        </p:nvPicPr>
        <p:blipFill>
          <a:blip r:embed="rId3"/>
          <a:stretch>
            <a:fillRect/>
          </a:stretch>
        </p:blipFill>
        <p:spPr>
          <a:xfrm>
            <a:off x="3013605" y="3301707"/>
            <a:ext cx="5886493" cy="1247784"/>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37861"/>
            <a:ext cx="9745589" cy="4739102"/>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Boosters with successful drone ship landings with payloads between 4000 and 6000:</a:t>
            </a:r>
          </a:p>
          <a:p>
            <a:pPr lvl="1">
              <a:lnSpc>
                <a:spcPct val="100000"/>
              </a:lnSpc>
              <a:spcBef>
                <a:spcPts val="1400"/>
              </a:spcBef>
            </a:pPr>
            <a:r>
              <a:rPr lang="en-US" sz="1800" dirty="0">
                <a:solidFill>
                  <a:schemeClr val="accent3">
                    <a:lumMod val="25000"/>
                  </a:schemeClr>
                </a:solidFill>
                <a:latin typeface="Abadi"/>
              </a:rPr>
              <a:t>F9 FT B1022</a:t>
            </a:r>
          </a:p>
          <a:p>
            <a:pPr lvl="1">
              <a:lnSpc>
                <a:spcPct val="100000"/>
              </a:lnSpc>
              <a:spcBef>
                <a:spcPts val="1400"/>
              </a:spcBef>
            </a:pPr>
            <a:r>
              <a:rPr lang="en-US" sz="1800" dirty="0">
                <a:solidFill>
                  <a:schemeClr val="accent3">
                    <a:lumMod val="25000"/>
                  </a:schemeClr>
                </a:solidFill>
                <a:latin typeface="Abadi"/>
              </a:rPr>
              <a:t>F9 FT B1026</a:t>
            </a:r>
          </a:p>
          <a:p>
            <a:pPr lvl="1">
              <a:lnSpc>
                <a:spcPct val="100000"/>
              </a:lnSpc>
              <a:spcBef>
                <a:spcPts val="1400"/>
              </a:spcBef>
            </a:pPr>
            <a:r>
              <a:rPr lang="en-US" sz="1800" dirty="0">
                <a:solidFill>
                  <a:schemeClr val="accent3">
                    <a:lumMod val="25000"/>
                  </a:schemeClr>
                </a:solidFill>
                <a:latin typeface="Abadi"/>
              </a:rPr>
              <a:t>F9 FT B1021.2</a:t>
            </a:r>
          </a:p>
          <a:p>
            <a:pPr lvl="1">
              <a:lnSpc>
                <a:spcPct val="100000"/>
              </a:lnSpc>
              <a:spcBef>
                <a:spcPts val="1400"/>
              </a:spcBef>
            </a:pPr>
            <a:r>
              <a:rPr lang="en-US" sz="1800" dirty="0">
                <a:solidFill>
                  <a:schemeClr val="accent3">
                    <a:lumMod val="25000"/>
                  </a:schemeClr>
                </a:solidFill>
                <a:latin typeface="Abadi"/>
              </a:rPr>
              <a:t>F9 FT B1031.2</a:t>
            </a:r>
            <a:endParaRPr lang="en-US" sz="18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663F31C8-94EE-79BA-2D29-960A710EA89F}"/>
              </a:ext>
            </a:extLst>
          </p:cNvPr>
          <p:cNvPicPr>
            <a:picLocks noChangeAspect="1"/>
          </p:cNvPicPr>
          <p:nvPr/>
        </p:nvPicPr>
        <p:blipFill>
          <a:blip r:embed="rId3"/>
          <a:stretch>
            <a:fillRect/>
          </a:stretch>
        </p:blipFill>
        <p:spPr>
          <a:xfrm>
            <a:off x="4089098" y="2808108"/>
            <a:ext cx="7048552" cy="1733563"/>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64365"/>
            <a:ext cx="9745589" cy="471259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By far most missions result in success based on mission outcome </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8C06B0AA-8434-E71A-59B7-36DCABB48343}"/>
              </a:ext>
            </a:extLst>
          </p:cNvPr>
          <p:cNvPicPr>
            <a:picLocks noChangeAspect="1"/>
          </p:cNvPicPr>
          <p:nvPr/>
        </p:nvPicPr>
        <p:blipFill>
          <a:blip r:embed="rId3"/>
          <a:stretch>
            <a:fillRect/>
          </a:stretch>
        </p:blipFill>
        <p:spPr>
          <a:xfrm>
            <a:off x="2858928" y="2888141"/>
            <a:ext cx="5705517" cy="1638312"/>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52019" y="2194035"/>
            <a:ext cx="10687961" cy="2957086"/>
          </a:xfrm>
          <a:prstGeom prst="rect">
            <a:avLst/>
          </a:prstGeom>
        </p:spPr>
        <p:txBody>
          <a:bodyPr lIns="91440" tIns="45720" rIns="91440" bIns="45720" anchor="t">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US" sz="1800" u="sng" dirty="0">
                <a:solidFill>
                  <a:schemeClr val="accent3">
                    <a:lumMod val="25000"/>
                  </a:schemeClr>
                </a:solidFill>
                <a:latin typeface="Abadi" panose="020B0604020104020204" pitchFamily="34" charset="0"/>
              </a:rPr>
              <a:t>Summary of methodologies</a:t>
            </a:r>
          </a:p>
          <a:p>
            <a:pPr>
              <a:lnSpc>
                <a:spcPct val="100000"/>
              </a:lnSpc>
              <a:spcBef>
                <a:spcPts val="1400"/>
              </a:spcBef>
            </a:pPr>
            <a:r>
              <a:rPr lang="en-US" sz="1400" b="1" dirty="0">
                <a:solidFill>
                  <a:schemeClr val="accent3">
                    <a:lumMod val="25000"/>
                  </a:schemeClr>
                </a:solidFill>
                <a:latin typeface="Abadi" panose="020B0604020104020204" pitchFamily="34" charset="0"/>
              </a:rPr>
              <a:t>Data Collection &amp; Wrangling</a:t>
            </a:r>
            <a:r>
              <a:rPr lang="en-US" sz="1400" dirty="0">
                <a:solidFill>
                  <a:schemeClr val="accent3">
                    <a:lumMod val="25000"/>
                  </a:schemeClr>
                </a:solidFill>
                <a:latin typeface="Abadi" panose="020B0604020104020204" pitchFamily="34" charset="0"/>
              </a:rPr>
              <a:t>: Data was collected with the SpaceX REST API and web scraping, then cleaned and formatted to use in the rest of the analysis. </a:t>
            </a:r>
          </a:p>
          <a:p>
            <a:pPr>
              <a:lnSpc>
                <a:spcPct val="100000"/>
              </a:lnSpc>
              <a:spcBef>
                <a:spcPts val="1400"/>
              </a:spcBef>
            </a:pPr>
            <a:r>
              <a:rPr lang="en-US" sz="1400" b="1" dirty="0">
                <a:solidFill>
                  <a:schemeClr val="accent3">
                    <a:lumMod val="25000"/>
                  </a:schemeClr>
                </a:solidFill>
                <a:latin typeface="Abadi" panose="020B0604020104020204" pitchFamily="34" charset="0"/>
              </a:rPr>
              <a:t>Exploratory Analysis</a:t>
            </a:r>
            <a:r>
              <a:rPr lang="en-US" sz="1400" dirty="0">
                <a:solidFill>
                  <a:schemeClr val="accent3">
                    <a:lumMod val="25000"/>
                  </a:schemeClr>
                </a:solidFill>
                <a:latin typeface="Abadi" panose="020B0604020104020204" pitchFamily="34" charset="0"/>
              </a:rPr>
              <a:t>: Initial exploratory analysis was done with SQL and visuals considering factors such as launch sites, payload mass, booster versions and mission outcome</a:t>
            </a:r>
          </a:p>
          <a:p>
            <a:pPr>
              <a:lnSpc>
                <a:spcPct val="100000"/>
              </a:lnSpc>
              <a:spcBef>
                <a:spcPts val="1400"/>
              </a:spcBef>
            </a:pPr>
            <a:r>
              <a:rPr lang="en-US" sz="1400" b="1" dirty="0">
                <a:solidFill>
                  <a:schemeClr val="accent3">
                    <a:lumMod val="25000"/>
                  </a:schemeClr>
                </a:solidFill>
                <a:latin typeface="Abadi" panose="020B0604020104020204" pitchFamily="34" charset="0"/>
              </a:rPr>
              <a:t>Visualizations</a:t>
            </a:r>
            <a:r>
              <a:rPr lang="en-US" sz="1400" dirty="0">
                <a:solidFill>
                  <a:schemeClr val="accent3">
                    <a:lumMod val="25000"/>
                  </a:schemeClr>
                </a:solidFill>
                <a:latin typeface="Abadi" panose="020B0604020104020204" pitchFamily="34" charset="0"/>
              </a:rPr>
              <a:t>: The data was visualized using Folium Lab and </a:t>
            </a:r>
            <a:r>
              <a:rPr lang="en-US" sz="1400" dirty="0" err="1">
                <a:solidFill>
                  <a:schemeClr val="accent3">
                    <a:lumMod val="25000"/>
                  </a:schemeClr>
                </a:solidFill>
                <a:latin typeface="Abadi" panose="020B0604020104020204" pitchFamily="34" charset="0"/>
              </a:rPr>
              <a:t>Plotly</a:t>
            </a:r>
            <a:r>
              <a:rPr lang="en-US" sz="1400" dirty="0">
                <a:solidFill>
                  <a:schemeClr val="accent3">
                    <a:lumMod val="25000"/>
                  </a:schemeClr>
                </a:solidFill>
                <a:latin typeface="Abadi" panose="020B0604020104020204" pitchFamily="34" charset="0"/>
              </a:rPr>
              <a:t> Dash, illustrating launch site locations and outcomes on geographic maps. An Interactive dashboard was created visualizing the percentage of launches for all sites, with payload masses and booster versions. </a:t>
            </a:r>
          </a:p>
          <a:p>
            <a:pPr>
              <a:lnSpc>
                <a:spcPct val="100000"/>
              </a:lnSpc>
              <a:spcBef>
                <a:spcPts val="1400"/>
              </a:spcBef>
            </a:pPr>
            <a:r>
              <a:rPr lang="en-US" sz="1400" b="1" dirty="0">
                <a:solidFill>
                  <a:schemeClr val="accent3">
                    <a:lumMod val="25000"/>
                  </a:schemeClr>
                </a:solidFill>
                <a:latin typeface="Abadi" panose="020B0604020104020204" pitchFamily="34" charset="0"/>
              </a:rPr>
              <a:t>Predictive Analysis</a:t>
            </a:r>
            <a:r>
              <a:rPr lang="en-US" sz="1400" dirty="0">
                <a:solidFill>
                  <a:schemeClr val="accent3">
                    <a:lumMod val="25000"/>
                  </a:schemeClr>
                </a:solidFill>
                <a:latin typeface="Abadi" panose="020B0604020104020204" pitchFamily="34" charset="0"/>
              </a:rPr>
              <a:t>: Machine learning models were trained and tested to predict if the first stage landings are successful. The models used were logistic regression, support vector machines, decision tree classifier and K-nearest neighbor.</a:t>
            </a:r>
          </a:p>
          <a:p>
            <a:pPr>
              <a:lnSpc>
                <a:spcPct val="100000"/>
              </a:lnSpc>
              <a:spcBef>
                <a:spcPts val="1400"/>
              </a:spcBef>
            </a:pPr>
            <a:endParaRPr lang="en-US" sz="1600" dirty="0">
              <a:solidFill>
                <a:schemeClr val="accent3">
                  <a:lumMod val="25000"/>
                </a:schemeClr>
              </a:solidFill>
              <a:latin typeface="Abadi" panose="020B0604020104020204" pitchFamily="34" charset="0"/>
            </a:endParaRPr>
          </a:p>
          <a:p>
            <a:pPr>
              <a:lnSpc>
                <a:spcPct val="100000"/>
              </a:lnSpc>
              <a:spcBef>
                <a:spcPts val="1400"/>
              </a:spcBef>
            </a:pPr>
            <a:endParaRPr lang="en-US" sz="16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
        <p:nvSpPr>
          <p:cNvPr id="2" name="TextBox 1">
            <a:extLst>
              <a:ext uri="{FF2B5EF4-FFF2-40B4-BE49-F238E27FC236}">
                <a16:creationId xmlns:a16="http://schemas.microsoft.com/office/drawing/2014/main" id="{255A38E1-059F-A6A3-2285-613173EBA902}"/>
              </a:ext>
            </a:extLst>
          </p:cNvPr>
          <p:cNvSpPr txBox="1"/>
          <p:nvPr/>
        </p:nvSpPr>
        <p:spPr>
          <a:xfrm>
            <a:off x="770011" y="1341120"/>
            <a:ext cx="10687961" cy="830997"/>
          </a:xfrm>
          <a:prstGeom prst="rect">
            <a:avLst/>
          </a:prstGeom>
          <a:noFill/>
        </p:spPr>
        <p:txBody>
          <a:bodyPr wrap="square" rtlCol="0">
            <a:spAutoFit/>
          </a:bodyPr>
          <a:lstStyle/>
          <a:p>
            <a:r>
              <a:rPr lang="en-US" sz="1600" dirty="0"/>
              <a:t>This research and analysis tries to determine if the first stage rocket will have a successful landing, and the factors involved with doing so. This will help determine the cost of a successful launch. Below is a summary of the methods used to reach the conclusions shown in the rest of this presentation. </a:t>
            </a:r>
          </a:p>
        </p:txBody>
      </p:sp>
      <p:sp>
        <p:nvSpPr>
          <p:cNvPr id="3" name="TextBox 2">
            <a:extLst>
              <a:ext uri="{FF2B5EF4-FFF2-40B4-BE49-F238E27FC236}">
                <a16:creationId xmlns:a16="http://schemas.microsoft.com/office/drawing/2014/main" id="{73778991-2C3F-40E7-A664-FBC7BC8FA74E}"/>
              </a:ext>
            </a:extLst>
          </p:cNvPr>
          <p:cNvSpPr txBox="1"/>
          <p:nvPr/>
        </p:nvSpPr>
        <p:spPr>
          <a:xfrm>
            <a:off x="770011" y="5110480"/>
            <a:ext cx="10669969" cy="1015663"/>
          </a:xfrm>
          <a:prstGeom prst="rect">
            <a:avLst/>
          </a:prstGeom>
          <a:noFill/>
        </p:spPr>
        <p:txBody>
          <a:bodyPr wrap="square" rtlCol="0">
            <a:spAutoFit/>
          </a:bodyPr>
          <a:lstStyle/>
          <a:p>
            <a:r>
              <a:rPr lang="en-US" b="1" dirty="0"/>
              <a:t>Results</a:t>
            </a:r>
            <a:r>
              <a:rPr lang="en-US" dirty="0"/>
              <a:t>: </a:t>
            </a:r>
          </a:p>
          <a:p>
            <a:pPr marL="285750" indent="-285750">
              <a:buFont typeface="Arial" panose="020B0604020202020204" pitchFamily="34" charset="0"/>
              <a:buChar char="•"/>
            </a:pPr>
            <a:r>
              <a:rPr lang="en-US" sz="1400" dirty="0"/>
              <a:t>Over time, the number of successful launches has increased. Launch site KSC LC-39A had the highest success rate. The following orbits also had a 100% success rate: ES-L1, GEO, HEO and SSO.</a:t>
            </a:r>
          </a:p>
          <a:p>
            <a:pPr marL="285750" indent="-285750">
              <a:buFont typeface="Arial" panose="020B0604020202020204" pitchFamily="34" charset="0"/>
              <a:buChar char="•"/>
            </a:pPr>
            <a:r>
              <a:rPr lang="en-US" sz="1400" dirty="0"/>
              <a:t>With the machine learning models, all 4 performed quite similarly, with the decision tree performing slightly better than the others.</a:t>
            </a: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Filtered the SPACEXTABLE for only payload masses that equal the maximum amount in the table </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8" name="Picture 7">
            <a:extLst>
              <a:ext uri="{FF2B5EF4-FFF2-40B4-BE49-F238E27FC236}">
                <a16:creationId xmlns:a16="http://schemas.microsoft.com/office/drawing/2014/main" id="{9F2E62B9-FC40-DB3F-CD3C-12DBBA974A5C}"/>
              </a:ext>
            </a:extLst>
          </p:cNvPr>
          <p:cNvPicPr>
            <a:picLocks noChangeAspect="1"/>
          </p:cNvPicPr>
          <p:nvPr/>
        </p:nvPicPr>
        <p:blipFill>
          <a:blip r:embed="rId3"/>
          <a:stretch>
            <a:fillRect/>
          </a:stretch>
        </p:blipFill>
        <p:spPr>
          <a:xfrm>
            <a:off x="2850440" y="3152765"/>
            <a:ext cx="5391189" cy="2686070"/>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000" dirty="0">
                <a:solidFill>
                  <a:schemeClr val="accent3">
                    <a:lumMod val="25000"/>
                  </a:schemeClr>
                </a:solidFill>
                <a:latin typeface="Abadi"/>
              </a:rPr>
              <a:t>There were failed drone ship landings in January and April of 2015</a:t>
            </a: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92B6A1CF-D98F-621A-6453-58FC6CC07505}"/>
              </a:ext>
            </a:extLst>
          </p:cNvPr>
          <p:cNvPicPr>
            <a:picLocks noChangeAspect="1"/>
          </p:cNvPicPr>
          <p:nvPr/>
        </p:nvPicPr>
        <p:blipFill>
          <a:blip r:embed="rId3"/>
          <a:stretch>
            <a:fillRect/>
          </a:stretch>
        </p:blipFill>
        <p:spPr>
          <a:xfrm>
            <a:off x="2461566" y="3442031"/>
            <a:ext cx="6858050" cy="1476386"/>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No attempt had the highest occurrence rate, with second place tied with drone ship successes and failures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13FBE06F-0D0B-221F-4882-CE6B488925F9}"/>
              </a:ext>
            </a:extLst>
          </p:cNvPr>
          <p:cNvPicPr>
            <a:picLocks noChangeAspect="1"/>
          </p:cNvPicPr>
          <p:nvPr/>
        </p:nvPicPr>
        <p:blipFill>
          <a:blip r:embed="rId3"/>
          <a:stretch>
            <a:fillRect/>
          </a:stretch>
        </p:blipFill>
        <p:spPr>
          <a:xfrm>
            <a:off x="2862862" y="3117774"/>
            <a:ext cx="5962694" cy="2066940"/>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34</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378226"/>
            <a:ext cx="4809155" cy="4798737"/>
          </a:xfrm>
          <a:prstGeom prst="rect">
            <a:avLst/>
          </a:prstGeom>
        </p:spPr>
        <p:txBody>
          <a:bodyPr lIns="91440" tIns="45720" rIns="91440" bIns="45720" anchor="t">
            <a:normAutofit/>
          </a:bodyPr>
          <a:lstStyle/>
          <a:p>
            <a:r>
              <a:rPr lang="en-US" dirty="0"/>
              <a:t>Markers with labels were placed on all launch sites</a:t>
            </a:r>
          </a:p>
          <a:p>
            <a:r>
              <a:rPr lang="en-US" dirty="0"/>
              <a:t>Launch sites tend to be near the equator to use the Earth’s rotational speed for additional speed while exiting the atmosphere, which therefore can save costs</a:t>
            </a:r>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Sites with Markers</a:t>
            </a:r>
          </a:p>
        </p:txBody>
      </p:sp>
      <p:pic>
        <p:nvPicPr>
          <p:cNvPr id="6" name="Picture 5">
            <a:extLst>
              <a:ext uri="{FF2B5EF4-FFF2-40B4-BE49-F238E27FC236}">
                <a16:creationId xmlns:a16="http://schemas.microsoft.com/office/drawing/2014/main" id="{543F27F4-82A8-C0D3-E642-1EE44659C7BC}"/>
              </a:ext>
            </a:extLst>
          </p:cNvPr>
          <p:cNvPicPr>
            <a:picLocks noChangeAspect="1"/>
          </p:cNvPicPr>
          <p:nvPr/>
        </p:nvPicPr>
        <p:blipFill>
          <a:blip r:embed="rId3"/>
          <a:stretch>
            <a:fillRect/>
          </a:stretch>
        </p:blipFill>
        <p:spPr>
          <a:xfrm>
            <a:off x="5648398" y="2060713"/>
            <a:ext cx="6150204" cy="3487406"/>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431235"/>
            <a:ext cx="5531399" cy="4745728"/>
          </a:xfrm>
          <a:prstGeom prst="rect">
            <a:avLst/>
          </a:prstGeom>
        </p:spPr>
        <p:txBody>
          <a:bodyPr lIns="91440" tIns="45720" rIns="91440" bIns="45720" anchor="t">
            <a:normAutofit/>
          </a:bodyPr>
          <a:lstStyle/>
          <a:p>
            <a:pPr>
              <a:spcBef>
                <a:spcPts val="1400"/>
              </a:spcBef>
            </a:pPr>
            <a:r>
              <a:rPr lang="en-US" dirty="0">
                <a:solidFill>
                  <a:schemeClr val="accent3">
                    <a:lumMod val="25000"/>
                  </a:schemeClr>
                </a:solidFill>
              </a:rPr>
              <a:t>Each launch site has pop up markers for launch outcomes</a:t>
            </a:r>
          </a:p>
          <a:p>
            <a:pPr>
              <a:spcBef>
                <a:spcPts val="1400"/>
              </a:spcBef>
            </a:pPr>
            <a:r>
              <a:rPr lang="en-US" dirty="0">
                <a:solidFill>
                  <a:schemeClr val="accent3">
                    <a:lumMod val="25000"/>
                  </a:schemeClr>
                </a:solidFill>
              </a:rPr>
              <a:t>Green = successful</a:t>
            </a:r>
          </a:p>
          <a:p>
            <a:pPr>
              <a:spcBef>
                <a:spcPts val="1400"/>
              </a:spcBef>
            </a:pPr>
            <a:r>
              <a:rPr lang="en-US" dirty="0">
                <a:solidFill>
                  <a:schemeClr val="accent3">
                    <a:lumMod val="25000"/>
                  </a:schemeClr>
                </a:solidFill>
              </a:rPr>
              <a:t>Red = unsuccessful </a:t>
            </a: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Outcomes</a:t>
            </a:r>
          </a:p>
        </p:txBody>
      </p:sp>
      <p:pic>
        <p:nvPicPr>
          <p:cNvPr id="4" name="Picture 3">
            <a:extLst>
              <a:ext uri="{FF2B5EF4-FFF2-40B4-BE49-F238E27FC236}">
                <a16:creationId xmlns:a16="http://schemas.microsoft.com/office/drawing/2014/main" id="{028D5EF0-861E-64A1-E7E9-06FD4E298B2B}"/>
              </a:ext>
            </a:extLst>
          </p:cNvPr>
          <p:cNvPicPr>
            <a:picLocks noChangeAspect="1"/>
          </p:cNvPicPr>
          <p:nvPr/>
        </p:nvPicPr>
        <p:blipFill>
          <a:blip r:embed="rId3"/>
          <a:stretch>
            <a:fillRect/>
          </a:stretch>
        </p:blipFill>
        <p:spPr>
          <a:xfrm>
            <a:off x="6301409" y="1956235"/>
            <a:ext cx="5632174" cy="3695727"/>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398104"/>
            <a:ext cx="4842286" cy="4607409"/>
          </a:xfrm>
          <a:prstGeom prst="rect">
            <a:avLst/>
          </a:prstGeom>
        </p:spPr>
        <p:txBody>
          <a:bodyPr lIns="91440" tIns="45720" rIns="91440" bIns="45720" anchor="t">
            <a:normAutofit fontScale="92500"/>
          </a:bodyPr>
          <a:lstStyle/>
          <a:p>
            <a:pPr>
              <a:lnSpc>
                <a:spcPct val="100000"/>
              </a:lnSpc>
              <a:spcBef>
                <a:spcPts val="1400"/>
              </a:spcBef>
            </a:pPr>
            <a:r>
              <a:rPr lang="en-US" sz="2200" dirty="0">
                <a:solidFill>
                  <a:schemeClr val="accent3">
                    <a:lumMod val="25000"/>
                  </a:schemeClr>
                </a:solidFill>
                <a:latin typeface="Abadi"/>
              </a:rPr>
              <a:t>Colored lines are added to denote the distance to the near city, railway, highway and coastline</a:t>
            </a:r>
          </a:p>
          <a:p>
            <a:pPr>
              <a:lnSpc>
                <a:spcPct val="100000"/>
              </a:lnSpc>
              <a:spcBef>
                <a:spcPts val="1400"/>
              </a:spcBef>
            </a:pPr>
            <a:r>
              <a:rPr lang="en-US" sz="2200" dirty="0">
                <a:solidFill>
                  <a:schemeClr val="accent3">
                    <a:lumMod val="25000"/>
                  </a:schemeClr>
                </a:solidFill>
                <a:latin typeface="Abadi"/>
              </a:rPr>
              <a:t>Red = City</a:t>
            </a:r>
          </a:p>
          <a:p>
            <a:pPr>
              <a:lnSpc>
                <a:spcPct val="100000"/>
              </a:lnSpc>
              <a:spcBef>
                <a:spcPts val="1400"/>
              </a:spcBef>
            </a:pPr>
            <a:r>
              <a:rPr lang="en-US" sz="2200" dirty="0">
                <a:solidFill>
                  <a:schemeClr val="accent3">
                    <a:lumMod val="25000"/>
                  </a:schemeClr>
                </a:solidFill>
                <a:latin typeface="Abadi"/>
              </a:rPr>
              <a:t>Blue = Railway/Highway</a:t>
            </a:r>
          </a:p>
          <a:p>
            <a:pPr>
              <a:lnSpc>
                <a:spcPct val="100000"/>
              </a:lnSpc>
              <a:spcBef>
                <a:spcPts val="1400"/>
              </a:spcBef>
            </a:pPr>
            <a:r>
              <a:rPr lang="en-US" sz="2200" dirty="0">
                <a:solidFill>
                  <a:schemeClr val="accent3">
                    <a:lumMod val="25000"/>
                  </a:schemeClr>
                </a:solidFill>
                <a:latin typeface="Abadi"/>
              </a:rPr>
              <a:t>Green = Coastline</a:t>
            </a:r>
          </a:p>
          <a:p>
            <a:pPr>
              <a:lnSpc>
                <a:spcPct val="100000"/>
              </a:lnSpc>
              <a:spcBef>
                <a:spcPts val="1400"/>
              </a:spcBef>
            </a:pPr>
            <a:r>
              <a:rPr lang="en-US" sz="2200" dirty="0">
                <a:solidFill>
                  <a:schemeClr val="accent3">
                    <a:lumMod val="25000"/>
                  </a:schemeClr>
                </a:solidFill>
                <a:latin typeface="Abadi"/>
              </a:rPr>
              <a:t>Launch sites tend to be far enough from population centers, roads and railways to avoid safety issues during unsuccessful launches/landings but close enough to be able to ship in material and people who work there</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Distance to Proximities</a:t>
            </a:r>
          </a:p>
        </p:txBody>
      </p:sp>
      <p:pic>
        <p:nvPicPr>
          <p:cNvPr id="4" name="Picture 3">
            <a:extLst>
              <a:ext uri="{FF2B5EF4-FFF2-40B4-BE49-F238E27FC236}">
                <a16:creationId xmlns:a16="http://schemas.microsoft.com/office/drawing/2014/main" id="{40D5C69F-3039-990E-0E4C-245F490F64C6}"/>
              </a:ext>
            </a:extLst>
          </p:cNvPr>
          <p:cNvPicPr>
            <a:picLocks noChangeAspect="1"/>
          </p:cNvPicPr>
          <p:nvPr/>
        </p:nvPicPr>
        <p:blipFill>
          <a:blip r:embed="rId3"/>
          <a:stretch>
            <a:fillRect/>
          </a:stretch>
        </p:blipFill>
        <p:spPr>
          <a:xfrm>
            <a:off x="5619702" y="1918032"/>
            <a:ext cx="6168107" cy="3724302"/>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KSC LC-39A was the site with the highest success rate at 41.7%</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Rates by Launch Site</a:t>
            </a:r>
          </a:p>
        </p:txBody>
      </p:sp>
      <p:pic>
        <p:nvPicPr>
          <p:cNvPr id="4" name="Picture 3">
            <a:extLst>
              <a:ext uri="{FF2B5EF4-FFF2-40B4-BE49-F238E27FC236}">
                <a16:creationId xmlns:a16="http://schemas.microsoft.com/office/drawing/2014/main" id="{86DE9A6A-7FB6-CAFA-84C6-9EB0E7865406}"/>
              </a:ext>
            </a:extLst>
          </p:cNvPr>
          <p:cNvPicPr>
            <a:picLocks noChangeAspect="1"/>
          </p:cNvPicPr>
          <p:nvPr/>
        </p:nvPicPr>
        <p:blipFill>
          <a:blip r:embed="rId3"/>
          <a:stretch>
            <a:fillRect/>
          </a:stretch>
        </p:blipFill>
        <p:spPr>
          <a:xfrm>
            <a:off x="2249229" y="3429000"/>
            <a:ext cx="7693541" cy="3072552"/>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1404730"/>
            <a:ext cx="10551583" cy="4772233"/>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KSC LC-39A was the most successful site with 76.9% of its launches resulting in success</a:t>
            </a:r>
          </a:p>
          <a:p>
            <a:endParaRPr lang="en-US" dirty="0"/>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Most Successful Site	</a:t>
            </a:r>
          </a:p>
        </p:txBody>
      </p:sp>
      <p:pic>
        <p:nvPicPr>
          <p:cNvPr id="4" name="Picture 3">
            <a:extLst>
              <a:ext uri="{FF2B5EF4-FFF2-40B4-BE49-F238E27FC236}">
                <a16:creationId xmlns:a16="http://schemas.microsoft.com/office/drawing/2014/main" id="{3B36B55C-66A1-A06F-7F7C-63A01F3FB1D7}"/>
              </a:ext>
            </a:extLst>
          </p:cNvPr>
          <p:cNvPicPr>
            <a:picLocks noChangeAspect="1"/>
          </p:cNvPicPr>
          <p:nvPr/>
        </p:nvPicPr>
        <p:blipFill>
          <a:blip r:embed="rId3"/>
          <a:stretch>
            <a:fillRect/>
          </a:stretch>
        </p:blipFill>
        <p:spPr>
          <a:xfrm>
            <a:off x="1362456" y="2632052"/>
            <a:ext cx="9029766" cy="3143273"/>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413963"/>
            <a:ext cx="10629904" cy="3239318"/>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Bef>
                <a:spcPts val="1400"/>
              </a:spcBef>
              <a:buNone/>
            </a:pPr>
            <a:r>
              <a:rPr lang="en-US" sz="3400" b="1" dirty="0">
                <a:solidFill>
                  <a:schemeClr val="accent3">
                    <a:lumMod val="25000"/>
                  </a:schemeClr>
                </a:solidFill>
                <a:latin typeface="Abadi" panose="020B0604020104020204" pitchFamily="34" charset="0"/>
              </a:rPr>
              <a:t>Background</a:t>
            </a:r>
          </a:p>
          <a:p>
            <a:pPr marL="0" indent="0">
              <a:lnSpc>
                <a:spcPct val="120000"/>
              </a:lnSpc>
              <a:spcBef>
                <a:spcPts val="1400"/>
              </a:spcBef>
              <a:buNone/>
            </a:pPr>
            <a:r>
              <a:rPr lang="en-US" sz="2900" dirty="0">
                <a:solidFill>
                  <a:schemeClr val="accent3">
                    <a:lumMod val="25000"/>
                  </a:schemeClr>
                </a:solidFill>
                <a:latin typeface="Abadi" panose="020B0604020104020204" pitchFamily="34" charset="0"/>
              </a:rPr>
              <a:t>SpaceX is a world leader in the space industry, with the goal to make space travel more affordable for everyone. They regularly launch spacecraft into orbit and the International Space Station, along with successfully launching a satellite internet constellation called Starlink, which can be seen in the night sky. One reason for SpaceX’s success is the relatively inexpensive cost of their rocket launches compared to other providers, with a Falcon 9 launch costing around $62 million dollars vs. $165+ million dollars from competitors. SpaceX can offer such a steep discount because they can reuse the first stage rockets. This analysis seeks to predict the success of the first stage landing and therefore aid in determining the cost of launches. </a:t>
            </a:r>
          </a:p>
        </p:txBody>
      </p:sp>
      <p:sp>
        <p:nvSpPr>
          <p:cNvPr id="2" name="TextBox 1">
            <a:extLst>
              <a:ext uri="{FF2B5EF4-FFF2-40B4-BE49-F238E27FC236}">
                <a16:creationId xmlns:a16="http://schemas.microsoft.com/office/drawing/2014/main" id="{7F2E19BD-843D-1E5E-FBE1-FB3CECD768BD}"/>
              </a:ext>
            </a:extLst>
          </p:cNvPr>
          <p:cNvSpPr txBox="1"/>
          <p:nvPr/>
        </p:nvSpPr>
        <p:spPr>
          <a:xfrm>
            <a:off x="828068" y="4429761"/>
            <a:ext cx="10530114" cy="1569660"/>
          </a:xfrm>
          <a:prstGeom prst="rect">
            <a:avLst/>
          </a:prstGeom>
          <a:noFill/>
        </p:spPr>
        <p:txBody>
          <a:bodyPr wrap="square" rtlCol="0">
            <a:spAutoFit/>
          </a:bodyPr>
          <a:lstStyle/>
          <a:p>
            <a:r>
              <a:rPr lang="en-US" sz="2400" b="1" dirty="0"/>
              <a:t>Goals</a:t>
            </a:r>
          </a:p>
          <a:p>
            <a:pPr marL="285750" indent="-285750">
              <a:buFont typeface="Arial" panose="020B0604020202020204" pitchFamily="34" charset="0"/>
              <a:buChar char="•"/>
            </a:pPr>
            <a:r>
              <a:rPr lang="en-US" dirty="0"/>
              <a:t>Determine how factors such as payload mass, launch site, number of flights, landing type and orbits impact the landing success</a:t>
            </a:r>
          </a:p>
          <a:p>
            <a:pPr marL="285750" indent="-285750">
              <a:buFont typeface="Arial" panose="020B0604020202020204" pitchFamily="34" charset="0"/>
              <a:buChar char="•"/>
            </a:pPr>
            <a:r>
              <a:rPr lang="en-US" dirty="0"/>
              <a:t>Calculate the rate of successful landings over time</a:t>
            </a:r>
          </a:p>
          <a:p>
            <a:pPr marL="285750" indent="-285750">
              <a:buFont typeface="Arial" panose="020B0604020202020204" pitchFamily="34" charset="0"/>
              <a:buChar char="•"/>
            </a:pPr>
            <a:r>
              <a:rPr lang="en-US" dirty="0"/>
              <a:t>Train and test various machine learning models to find the best model to use to predict successful landings</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417983"/>
            <a:ext cx="10414662" cy="4758980"/>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Most successful launches had payloads between 2000 and under 6000 kg</a:t>
            </a:r>
          </a:p>
          <a:p>
            <a:pPr>
              <a:lnSpc>
                <a:spcPct val="100000"/>
              </a:lnSpc>
              <a:spcBef>
                <a:spcPts val="1400"/>
              </a:spcBef>
            </a:pPr>
            <a:r>
              <a:rPr lang="en-US" sz="2200" dirty="0">
                <a:solidFill>
                  <a:schemeClr val="accent3">
                    <a:lumMod val="25000"/>
                  </a:schemeClr>
                </a:solidFill>
                <a:latin typeface="Abadi" panose="020B0604020104020204" pitchFamily="34" charset="0"/>
              </a:rPr>
              <a:t>Booster Version FT appears to have the most successes out of the categories</a:t>
            </a:r>
          </a:p>
          <a:p>
            <a:pPr lvl="1">
              <a:lnSpc>
                <a:spcPct val="100000"/>
              </a:lnSpc>
              <a:spcBef>
                <a:spcPts val="1400"/>
              </a:spcBef>
            </a:pPr>
            <a:r>
              <a:rPr lang="en-US" sz="1800" dirty="0">
                <a:solidFill>
                  <a:schemeClr val="accent3">
                    <a:lumMod val="25000"/>
                  </a:schemeClr>
                </a:solidFill>
                <a:latin typeface="Abadi" panose="020B0604020104020204" pitchFamily="34" charset="0"/>
              </a:rPr>
              <a:t>1 = successful 0 = unsuccessful  </a:t>
            </a: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Mass and Mission Success</a:t>
            </a:r>
          </a:p>
        </p:txBody>
      </p:sp>
      <p:pic>
        <p:nvPicPr>
          <p:cNvPr id="4" name="Picture 3">
            <a:extLst>
              <a:ext uri="{FF2B5EF4-FFF2-40B4-BE49-F238E27FC236}">
                <a16:creationId xmlns:a16="http://schemas.microsoft.com/office/drawing/2014/main" id="{4F226431-D7D9-77F8-0EE4-18CB36428B54}"/>
              </a:ext>
            </a:extLst>
          </p:cNvPr>
          <p:cNvPicPr>
            <a:picLocks noChangeAspect="1"/>
          </p:cNvPicPr>
          <p:nvPr/>
        </p:nvPicPr>
        <p:blipFill>
          <a:blip r:embed="rId3"/>
          <a:stretch>
            <a:fillRect/>
          </a:stretch>
        </p:blipFill>
        <p:spPr>
          <a:xfrm>
            <a:off x="1358729" y="3797473"/>
            <a:ext cx="9010716" cy="2571769"/>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1530626"/>
            <a:ext cx="10687962" cy="2113722"/>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All four models performed quite closely, but the decision tree had the highest accuracy of the four models at around 86%</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Picture 2">
            <a:extLst>
              <a:ext uri="{FF2B5EF4-FFF2-40B4-BE49-F238E27FC236}">
                <a16:creationId xmlns:a16="http://schemas.microsoft.com/office/drawing/2014/main" id="{B8ABDE47-D277-47FD-2841-9F3C54E58D14}"/>
              </a:ext>
            </a:extLst>
          </p:cNvPr>
          <p:cNvPicPr>
            <a:picLocks noChangeAspect="1"/>
          </p:cNvPicPr>
          <p:nvPr/>
        </p:nvPicPr>
        <p:blipFill>
          <a:blip r:embed="rId3"/>
          <a:stretch>
            <a:fillRect/>
          </a:stretch>
        </p:blipFill>
        <p:spPr>
          <a:xfrm>
            <a:off x="2305878" y="3706154"/>
            <a:ext cx="6185056" cy="2425260"/>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1490870"/>
            <a:ext cx="5133832" cy="437811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Decision tree confusion matrix</a:t>
            </a:r>
          </a:p>
          <a:p>
            <a:pPr lvl="1">
              <a:lnSpc>
                <a:spcPct val="100000"/>
              </a:lnSpc>
              <a:spcBef>
                <a:spcPts val="1400"/>
              </a:spcBef>
            </a:pPr>
            <a:r>
              <a:rPr lang="en-US" sz="1400" dirty="0">
                <a:solidFill>
                  <a:schemeClr val="accent3">
                    <a:lumMod val="25000"/>
                  </a:schemeClr>
                </a:solidFill>
                <a:latin typeface="Abadi" panose="020B0604020104020204" pitchFamily="34" charset="0"/>
              </a:rPr>
              <a:t>True Positives = 12</a:t>
            </a:r>
          </a:p>
          <a:p>
            <a:pPr lvl="1">
              <a:lnSpc>
                <a:spcPct val="100000"/>
              </a:lnSpc>
              <a:spcBef>
                <a:spcPts val="1400"/>
              </a:spcBef>
            </a:pPr>
            <a:r>
              <a:rPr lang="en-US" sz="1400" dirty="0">
                <a:solidFill>
                  <a:schemeClr val="accent3">
                    <a:lumMod val="25000"/>
                  </a:schemeClr>
                </a:solidFill>
                <a:latin typeface="Abadi" panose="020B0604020104020204" pitchFamily="34" charset="0"/>
              </a:rPr>
              <a:t>True Negatives = 3</a:t>
            </a:r>
          </a:p>
          <a:p>
            <a:pPr lvl="1">
              <a:lnSpc>
                <a:spcPct val="100000"/>
              </a:lnSpc>
              <a:spcBef>
                <a:spcPts val="1400"/>
              </a:spcBef>
            </a:pPr>
            <a:r>
              <a:rPr lang="en-US" sz="1400" dirty="0">
                <a:solidFill>
                  <a:schemeClr val="accent3">
                    <a:lumMod val="25000"/>
                  </a:schemeClr>
                </a:solidFill>
                <a:latin typeface="Abadi" panose="020B0604020104020204" pitchFamily="34" charset="0"/>
              </a:rPr>
              <a:t>False Positives = 3</a:t>
            </a:r>
          </a:p>
          <a:p>
            <a:pPr lvl="1">
              <a:lnSpc>
                <a:spcPct val="100000"/>
              </a:lnSpc>
              <a:spcBef>
                <a:spcPts val="1400"/>
              </a:spcBef>
            </a:pPr>
            <a:r>
              <a:rPr lang="en-US" sz="1400" dirty="0">
                <a:solidFill>
                  <a:schemeClr val="accent3">
                    <a:lumMod val="25000"/>
                  </a:schemeClr>
                </a:solidFill>
                <a:latin typeface="Abadi" panose="020B0604020104020204" pitchFamily="34" charset="0"/>
              </a:rPr>
              <a:t>False Negatives = 0</a:t>
            </a:r>
          </a:p>
          <a:p>
            <a:pPr>
              <a:lnSpc>
                <a:spcPct val="100000"/>
              </a:lnSpc>
              <a:spcBef>
                <a:spcPts val="1400"/>
              </a:spcBef>
            </a:pPr>
            <a:r>
              <a:rPr lang="en-US" sz="1800" dirty="0">
                <a:solidFill>
                  <a:schemeClr val="accent3">
                    <a:lumMod val="25000"/>
                  </a:schemeClr>
                </a:solidFill>
                <a:latin typeface="Abadi" panose="020B0604020104020204" pitchFamily="34" charset="0"/>
              </a:rPr>
              <a:t>Precision = 12 / (12 + 3) = .8</a:t>
            </a:r>
          </a:p>
          <a:p>
            <a:pPr>
              <a:lnSpc>
                <a:spcPct val="100000"/>
              </a:lnSpc>
              <a:spcBef>
                <a:spcPts val="1400"/>
              </a:spcBef>
            </a:pPr>
            <a:r>
              <a:rPr lang="en-US" sz="1800" dirty="0">
                <a:solidFill>
                  <a:schemeClr val="accent3">
                    <a:lumMod val="25000"/>
                  </a:schemeClr>
                </a:solidFill>
                <a:latin typeface="Abadi" panose="020B0604020104020204" pitchFamily="34" charset="0"/>
              </a:rPr>
              <a:t>Recall = 12 / (12 + 0) = 1</a:t>
            </a:r>
          </a:p>
          <a:p>
            <a:pPr>
              <a:lnSpc>
                <a:spcPct val="100000"/>
              </a:lnSpc>
              <a:spcBef>
                <a:spcPts val="1400"/>
              </a:spcBef>
            </a:pPr>
            <a:r>
              <a:rPr lang="en-US" sz="1800" dirty="0">
                <a:solidFill>
                  <a:schemeClr val="accent3">
                    <a:lumMod val="25000"/>
                  </a:schemeClr>
                </a:solidFill>
                <a:latin typeface="Abadi" panose="020B0604020104020204" pitchFamily="34" charset="0"/>
              </a:rPr>
              <a:t>Accuracy = (12 + 3) / (12 + 3 + 3 + 0) = .83</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8198" name="Picture 6">
            <a:extLst>
              <a:ext uri="{FF2B5EF4-FFF2-40B4-BE49-F238E27FC236}">
                <a16:creationId xmlns:a16="http://schemas.microsoft.com/office/drawing/2014/main" id="{CD5786B5-1266-5323-B0C6-1AD770D3DA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03843" y="1389698"/>
            <a:ext cx="5048250" cy="4333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50342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404730"/>
            <a:ext cx="10428076" cy="4821662"/>
          </a:xfrm>
          <a:prstGeom prst="rect">
            <a:avLst/>
          </a:prstGeom>
        </p:spPr>
        <p:txBody>
          <a:bodyPr>
            <a:normAutofit fontScale="92500" lnSpcReduction="10000"/>
          </a:bodyPr>
          <a:lstStyle/>
          <a:p>
            <a:pPr>
              <a:lnSpc>
                <a:spcPct val="100000"/>
              </a:lnSpc>
              <a:spcBef>
                <a:spcPts val="1400"/>
              </a:spcBef>
            </a:pPr>
            <a:r>
              <a:rPr lang="en-US" sz="2000" dirty="0">
                <a:solidFill>
                  <a:schemeClr val="accent3">
                    <a:lumMod val="25000"/>
                  </a:schemeClr>
                </a:solidFill>
                <a:latin typeface="Abadi" panose="020B0604020104020204" pitchFamily="34" charset="0"/>
              </a:rPr>
              <a:t>Launch success has improved over time</a:t>
            </a:r>
          </a:p>
          <a:p>
            <a:pPr>
              <a:lnSpc>
                <a:spcPct val="100000"/>
              </a:lnSpc>
              <a:spcBef>
                <a:spcPts val="1400"/>
              </a:spcBef>
            </a:pPr>
            <a:r>
              <a:rPr lang="en-US" sz="2000" dirty="0">
                <a:solidFill>
                  <a:schemeClr val="accent3">
                    <a:lumMod val="25000"/>
                  </a:schemeClr>
                </a:solidFill>
                <a:latin typeface="Abadi" panose="020B0604020104020204" pitchFamily="34" charset="0"/>
              </a:rPr>
              <a:t>The site with the highest success rate was found to be KSC LC-39A</a:t>
            </a:r>
          </a:p>
          <a:p>
            <a:pPr>
              <a:lnSpc>
                <a:spcPct val="100000"/>
              </a:lnSpc>
              <a:spcBef>
                <a:spcPts val="1400"/>
              </a:spcBef>
            </a:pPr>
            <a:r>
              <a:rPr lang="en-US" sz="2000" dirty="0">
                <a:solidFill>
                  <a:schemeClr val="accent3">
                    <a:lumMod val="25000"/>
                  </a:schemeClr>
                </a:solidFill>
                <a:latin typeface="Abadi" panose="020B0604020104020204" pitchFamily="34" charset="0"/>
              </a:rPr>
              <a:t>Orbits ES-L1, GEO, HEO and SSO had 100% success rates</a:t>
            </a:r>
          </a:p>
          <a:p>
            <a:pPr>
              <a:lnSpc>
                <a:spcPct val="100000"/>
              </a:lnSpc>
              <a:spcBef>
                <a:spcPts val="1400"/>
              </a:spcBef>
            </a:pPr>
            <a:r>
              <a:rPr lang="en-US" sz="2000" dirty="0">
                <a:solidFill>
                  <a:schemeClr val="accent3">
                    <a:lumMod val="25000"/>
                  </a:schemeClr>
                </a:solidFill>
                <a:latin typeface="Abadi" panose="020B0604020104020204" pitchFamily="34" charset="0"/>
              </a:rPr>
              <a:t>Launch sites are located near the equator to take advantage of the Earth’s rotational speed. They are near the coastline and far enough from population centers to reduce change of damage in the event of failed launches, yet close enough to ship in people and material for work</a:t>
            </a:r>
          </a:p>
          <a:p>
            <a:pPr>
              <a:lnSpc>
                <a:spcPct val="100000"/>
              </a:lnSpc>
              <a:spcBef>
                <a:spcPts val="1400"/>
              </a:spcBef>
            </a:pPr>
            <a:r>
              <a:rPr lang="en-US" sz="2000" dirty="0">
                <a:solidFill>
                  <a:schemeClr val="accent3">
                    <a:lumMod val="25000"/>
                  </a:schemeClr>
                </a:solidFill>
                <a:latin typeface="Abadi" panose="020B0604020104020204" pitchFamily="34" charset="0"/>
              </a:rPr>
              <a:t>All four machine learning models had similar results, however the decision tree was the best model overall</a:t>
            </a:r>
          </a:p>
          <a:p>
            <a:pPr>
              <a:lnSpc>
                <a:spcPct val="100000"/>
              </a:lnSpc>
              <a:spcBef>
                <a:spcPts val="1400"/>
              </a:spcBef>
            </a:pPr>
            <a:endParaRPr lang="en-US" sz="2000" dirty="0">
              <a:solidFill>
                <a:schemeClr val="accent3">
                  <a:lumMod val="25000"/>
                </a:schemeClr>
              </a:solidFill>
              <a:latin typeface="Abadi" panose="020B0604020104020204" pitchFamily="34" charset="0"/>
            </a:endParaRPr>
          </a:p>
          <a:p>
            <a:pPr>
              <a:lnSpc>
                <a:spcPct val="100000"/>
              </a:lnSpc>
              <a:spcBef>
                <a:spcPts val="1400"/>
              </a:spcBef>
            </a:pPr>
            <a:r>
              <a:rPr lang="en-US" sz="2000" dirty="0">
                <a:solidFill>
                  <a:schemeClr val="accent3">
                    <a:lumMod val="25000"/>
                  </a:schemeClr>
                </a:solidFill>
                <a:latin typeface="Abadi" panose="020B0604020104020204" pitchFamily="34" charset="0"/>
              </a:rPr>
              <a:t>Considerations:</a:t>
            </a:r>
          </a:p>
          <a:p>
            <a:pPr lvl="1">
              <a:lnSpc>
                <a:spcPct val="100000"/>
              </a:lnSpc>
              <a:spcBef>
                <a:spcPts val="1400"/>
              </a:spcBef>
            </a:pPr>
            <a:r>
              <a:rPr lang="en-US" sz="1600" dirty="0">
                <a:solidFill>
                  <a:schemeClr val="accent3">
                    <a:lumMod val="25000"/>
                  </a:schemeClr>
                </a:solidFill>
                <a:latin typeface="Abadi" panose="020B0604020104020204" pitchFamily="34" charset="0"/>
              </a:rPr>
              <a:t>The data set is somewhat small and could have an impact on the results of this analysis </a:t>
            </a:r>
          </a:p>
          <a:p>
            <a:pPr lvl="1">
              <a:lnSpc>
                <a:spcPct val="100000"/>
              </a:lnSpc>
              <a:spcBef>
                <a:spcPts val="1400"/>
              </a:spcBef>
            </a:pPr>
            <a:r>
              <a:rPr lang="en-US" sz="1600" dirty="0">
                <a:solidFill>
                  <a:schemeClr val="accent3">
                    <a:lumMod val="25000"/>
                  </a:schemeClr>
                </a:solidFill>
                <a:latin typeface="Abadi" panose="020B0604020104020204" pitchFamily="34" charset="0"/>
              </a:rPr>
              <a:t>Other features may be considered to be included in future analysis to help improve model accuracy if possible </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4444765"/>
          </a:xfrm>
          <a:prstGeom prst="rect">
            <a:avLst/>
          </a:prstGeom>
        </p:spPr>
        <p:txBody>
          <a:bodyPr lIns="91440" tIns="45720" rIns="91440" bIns="45720" anchor="t">
            <a:normAutofit fontScale="3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4900" dirty="0">
                <a:solidFill>
                  <a:schemeClr val="accent3">
                    <a:lumMod val="25000"/>
                  </a:schemeClr>
                </a:solidFill>
                <a:latin typeface="Abadi"/>
              </a:rPr>
              <a:t>Data collection methodology:</a:t>
            </a:r>
          </a:p>
          <a:p>
            <a:pPr lvl="1">
              <a:lnSpc>
                <a:spcPct val="120000"/>
              </a:lnSpc>
              <a:spcBef>
                <a:spcPts val="1400"/>
              </a:spcBef>
            </a:pPr>
            <a:r>
              <a:rPr lang="en-US" sz="4900" dirty="0">
                <a:solidFill>
                  <a:schemeClr val="bg2">
                    <a:lumMod val="50000"/>
                  </a:schemeClr>
                </a:solidFill>
                <a:latin typeface="Abadi"/>
              </a:rPr>
              <a:t>Completed using the SpaceX REST API and web scraping</a:t>
            </a:r>
          </a:p>
          <a:p>
            <a:pPr>
              <a:lnSpc>
                <a:spcPct val="120000"/>
              </a:lnSpc>
              <a:spcBef>
                <a:spcPts val="1400"/>
              </a:spcBef>
            </a:pPr>
            <a:r>
              <a:rPr lang="en-US" sz="4900" dirty="0">
                <a:solidFill>
                  <a:schemeClr val="accent3">
                    <a:lumMod val="25000"/>
                  </a:schemeClr>
                </a:solidFill>
                <a:latin typeface="Abadi"/>
              </a:rPr>
              <a:t>Perform data wrangling</a:t>
            </a:r>
          </a:p>
          <a:p>
            <a:pPr lvl="1">
              <a:lnSpc>
                <a:spcPct val="120000"/>
              </a:lnSpc>
              <a:spcBef>
                <a:spcPts val="1400"/>
              </a:spcBef>
            </a:pPr>
            <a:r>
              <a:rPr lang="en-US" sz="4900" dirty="0">
                <a:solidFill>
                  <a:schemeClr val="bg2">
                    <a:lumMod val="50000"/>
                  </a:schemeClr>
                </a:solidFill>
                <a:latin typeface="Abadi"/>
              </a:rPr>
              <a:t>After gathering the data, it was cleaned, filtered for Falcon 9 launches and placed into a Pandas </a:t>
            </a:r>
            <a:r>
              <a:rPr lang="en-US" sz="4900" dirty="0" err="1">
                <a:solidFill>
                  <a:schemeClr val="bg2">
                    <a:lumMod val="50000"/>
                  </a:schemeClr>
                </a:solidFill>
                <a:latin typeface="Abadi"/>
              </a:rPr>
              <a:t>dataframe</a:t>
            </a:r>
            <a:endParaRPr lang="en-US" sz="4900" dirty="0">
              <a:solidFill>
                <a:schemeClr val="bg2">
                  <a:lumMod val="50000"/>
                </a:schemeClr>
              </a:solidFill>
              <a:latin typeface="Abadi"/>
            </a:endParaRPr>
          </a:p>
          <a:p>
            <a:pPr>
              <a:lnSpc>
                <a:spcPct val="120000"/>
              </a:lnSpc>
              <a:spcBef>
                <a:spcPts val="1400"/>
              </a:spcBef>
            </a:pPr>
            <a:r>
              <a:rPr lang="en-US" sz="49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4900" dirty="0">
                <a:solidFill>
                  <a:schemeClr val="accent3">
                    <a:lumMod val="25000"/>
                  </a:schemeClr>
                </a:solidFill>
                <a:latin typeface="Abadi"/>
              </a:rPr>
              <a:t>Perform interactive visual analytics using Folium and </a:t>
            </a:r>
            <a:r>
              <a:rPr lang="en-US" sz="4900" dirty="0" err="1">
                <a:solidFill>
                  <a:schemeClr val="accent3">
                    <a:lumMod val="25000"/>
                  </a:schemeClr>
                </a:solidFill>
                <a:latin typeface="Abadi"/>
              </a:rPr>
              <a:t>Plotly</a:t>
            </a:r>
            <a:r>
              <a:rPr lang="en-US" sz="4900" dirty="0">
                <a:solidFill>
                  <a:schemeClr val="accent3">
                    <a:lumMod val="25000"/>
                  </a:schemeClr>
                </a:solidFill>
                <a:latin typeface="Abadi"/>
              </a:rPr>
              <a:t> Dash</a:t>
            </a:r>
          </a:p>
          <a:p>
            <a:pPr>
              <a:lnSpc>
                <a:spcPct val="120000"/>
              </a:lnSpc>
              <a:spcBef>
                <a:spcPts val="1400"/>
              </a:spcBef>
            </a:pPr>
            <a:r>
              <a:rPr lang="en-US" sz="4900" dirty="0">
                <a:solidFill>
                  <a:schemeClr val="accent3">
                    <a:lumMod val="25000"/>
                  </a:schemeClr>
                </a:solidFill>
                <a:latin typeface="Abadi"/>
              </a:rPr>
              <a:t>Perform predictive analysis using classification models</a:t>
            </a:r>
          </a:p>
          <a:p>
            <a:pPr lvl="1">
              <a:lnSpc>
                <a:spcPct val="120000"/>
              </a:lnSpc>
              <a:spcBef>
                <a:spcPts val="1400"/>
              </a:spcBef>
            </a:pPr>
            <a:r>
              <a:rPr lang="en-US" sz="4900" dirty="0">
                <a:solidFill>
                  <a:schemeClr val="bg2">
                    <a:lumMod val="50000"/>
                  </a:schemeClr>
                </a:solidFill>
                <a:latin typeface="Abadi"/>
              </a:rPr>
              <a:t>Four models were built, trained and tested to predict future landing outcomes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2090738" y="5951867"/>
            <a:ext cx="8059102" cy="255893"/>
          </a:xfrm>
          <a:prstGeom prst="rect">
            <a:avLst/>
          </a:prstGeom>
        </p:spPr>
        <p:txBody>
          <a:bodyPr vert="horz" lIns="91440" tIns="45720" rIns="91440" bIns="45720" rtlCol="0" anchor="t">
            <a:normAutofit fontScale="40000" lnSpcReduction="20000"/>
          </a:bodyPr>
          <a:lstStyle/>
          <a:p>
            <a:pPr marL="0" indent="0" algn="ctr">
              <a:buNone/>
            </a:pPr>
            <a:r>
              <a:rPr lang="en-US" dirty="0">
                <a:hlinkClick r:id="rId4"/>
              </a:rPr>
              <a:t>https://github.com/Max45848/IBM-Data-Science-Capstone-Project/blob/main/jupyter-labs-spacex-data-collection-api.ipynb</a:t>
            </a:r>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 Overview</a:t>
            </a:r>
          </a:p>
        </p:txBody>
      </p:sp>
      <p:pic>
        <p:nvPicPr>
          <p:cNvPr id="2" name="Picture 1">
            <a:extLst>
              <a:ext uri="{FF2B5EF4-FFF2-40B4-BE49-F238E27FC236}">
                <a16:creationId xmlns:a16="http://schemas.microsoft.com/office/drawing/2014/main" id="{3DA8C33B-16BB-FBA7-D962-C44ADC826194}"/>
              </a:ext>
            </a:extLst>
          </p:cNvPr>
          <p:cNvPicPr>
            <a:picLocks noChangeAspect="1"/>
          </p:cNvPicPr>
          <p:nvPr/>
        </p:nvPicPr>
        <p:blipFill>
          <a:blip r:embed="rId5"/>
          <a:stretch>
            <a:fillRect/>
          </a:stretch>
        </p:blipFill>
        <p:spPr>
          <a:xfrm>
            <a:off x="837744" y="1371030"/>
            <a:ext cx="10516511" cy="4371211"/>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 Overview</a:t>
            </a:r>
            <a:endParaRPr lang="en-US" dirty="0">
              <a:solidFill>
                <a:srgbClr val="0B49CB"/>
              </a:solidFill>
            </a:endParaRPr>
          </a:p>
        </p:txBody>
      </p:sp>
      <p:graphicFrame>
        <p:nvGraphicFramePr>
          <p:cNvPr id="8" name="Diagram 7">
            <a:extLst>
              <a:ext uri="{FF2B5EF4-FFF2-40B4-BE49-F238E27FC236}">
                <a16:creationId xmlns:a16="http://schemas.microsoft.com/office/drawing/2014/main" id="{73E29ACD-E6E2-44A5-9F4E-15023CC786F4}"/>
              </a:ext>
            </a:extLst>
          </p:cNvPr>
          <p:cNvGraphicFramePr/>
          <p:nvPr>
            <p:extLst>
              <p:ext uri="{D42A27DB-BD31-4B8C-83A1-F6EECF244321}">
                <p14:modId xmlns:p14="http://schemas.microsoft.com/office/powerpoint/2010/main" val="377552358"/>
              </p:ext>
            </p:extLst>
          </p:nvPr>
        </p:nvGraphicFramePr>
        <p:xfrm>
          <a:off x="770011" y="1389699"/>
          <a:ext cx="10515600" cy="448627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Text Placeholder 2">
            <a:hlinkClick r:id="rId8"/>
            <a:extLst>
              <a:ext uri="{FF2B5EF4-FFF2-40B4-BE49-F238E27FC236}">
                <a16:creationId xmlns:a16="http://schemas.microsoft.com/office/drawing/2014/main" id="{002F7D10-F0A3-49E7-C736-1DCA3569B0D0}"/>
              </a:ext>
            </a:extLst>
          </p:cNvPr>
          <p:cNvSpPr txBox="1">
            <a:spLocks/>
          </p:cNvSpPr>
          <p:nvPr/>
        </p:nvSpPr>
        <p:spPr>
          <a:xfrm>
            <a:off x="2090738" y="6053467"/>
            <a:ext cx="8059102" cy="255893"/>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100" dirty="0">
                <a:hlinkClick r:id="rId8"/>
              </a:rPr>
              <a:t>https://github.com/Max45848/IBM-Data-Science-Capstone-Project/blob/main/jupyter-labs-webscraping-bak-2025-09-02-19-42-04Z%20(1).ipynb</a:t>
            </a:r>
            <a:endParaRPr lang="en-US" sz="1100" dirty="0"/>
          </a:p>
        </p:txBody>
      </p:sp>
    </p:spTree>
    <p:extLst>
      <p:ext uri="{BB962C8B-B14F-4D97-AF65-F5344CB8AC3E}">
        <p14:creationId xmlns:p14="http://schemas.microsoft.com/office/powerpoint/2010/main" val="13855539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graphicFrame>
        <p:nvGraphicFramePr>
          <p:cNvPr id="2" name="Diagram 1">
            <a:extLst>
              <a:ext uri="{FF2B5EF4-FFF2-40B4-BE49-F238E27FC236}">
                <a16:creationId xmlns:a16="http://schemas.microsoft.com/office/drawing/2014/main" id="{C89C7AE1-F6FF-47A0-9602-E15CC5AFE67F}"/>
              </a:ext>
            </a:extLst>
          </p:cNvPr>
          <p:cNvGraphicFramePr/>
          <p:nvPr>
            <p:extLst>
              <p:ext uri="{D42A27DB-BD31-4B8C-83A1-F6EECF244321}">
                <p14:modId xmlns:p14="http://schemas.microsoft.com/office/powerpoint/2010/main" val="3080521627"/>
              </p:ext>
            </p:extLst>
          </p:nvPr>
        </p:nvGraphicFramePr>
        <p:xfrm>
          <a:off x="770011" y="1393825"/>
          <a:ext cx="10515600" cy="447674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 name="Text Placeholder 2">
            <a:hlinkClick r:id="rId9"/>
            <a:extLst>
              <a:ext uri="{FF2B5EF4-FFF2-40B4-BE49-F238E27FC236}">
                <a16:creationId xmlns:a16="http://schemas.microsoft.com/office/drawing/2014/main" id="{7DB74C4D-018A-FDDB-9BC2-CB06B1F66718}"/>
              </a:ext>
            </a:extLst>
          </p:cNvPr>
          <p:cNvSpPr txBox="1">
            <a:spLocks/>
          </p:cNvSpPr>
          <p:nvPr/>
        </p:nvSpPr>
        <p:spPr>
          <a:xfrm>
            <a:off x="2090738" y="6053467"/>
            <a:ext cx="8059102" cy="255893"/>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100" dirty="0">
                <a:hlinkClick r:id="rId10"/>
              </a:rPr>
              <a:t>https://github.com/Max45848/IBM-Data-Science-Capstone-Project/blob/main/labs-jupyter-spacex-Data%20wrangling.ipynb</a:t>
            </a:r>
            <a:endParaRPr lang="en-US" sz="1100" dirty="0"/>
          </a:p>
        </p:txBody>
      </p:sp>
    </p:spTree>
    <p:extLst>
      <p:ext uri="{BB962C8B-B14F-4D97-AF65-F5344CB8AC3E}">
        <p14:creationId xmlns:p14="http://schemas.microsoft.com/office/powerpoint/2010/main" val="2987552906"/>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3465</TotalTime>
  <Words>2353</Words>
  <Application>Microsoft Office PowerPoint</Application>
  <PresentationFormat>Widescreen</PresentationFormat>
  <Paragraphs>258</Paragraphs>
  <Slides>45</Slides>
  <Notes>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45</vt:i4>
      </vt:variant>
    </vt:vector>
  </HeadingPairs>
  <TitlesOfParts>
    <vt:vector size="50" baseType="lpstr">
      <vt:lpstr>Abadi</vt:lpstr>
      <vt:lpstr>Arial</vt:lpstr>
      <vt:lpstr>Calibri</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Max Hamel</cp:lastModifiedBy>
  <cp:revision>200</cp:revision>
  <dcterms:created xsi:type="dcterms:W3CDTF">2021-04-29T18:58:34Z</dcterms:created>
  <dcterms:modified xsi:type="dcterms:W3CDTF">2025-09-08T00:25:17Z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